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4" r:id="rId1"/>
  </p:sldMasterIdLst>
  <p:sldIdLst>
    <p:sldId id="256" r:id="rId2"/>
    <p:sldId id="257" r:id="rId3"/>
    <p:sldId id="260" r:id="rId4"/>
    <p:sldId id="264" r:id="rId5"/>
    <p:sldId id="286" r:id="rId6"/>
    <p:sldId id="287" r:id="rId7"/>
    <p:sldId id="265" r:id="rId8"/>
    <p:sldId id="270" r:id="rId9"/>
    <p:sldId id="267" r:id="rId10"/>
    <p:sldId id="272" r:id="rId11"/>
    <p:sldId id="288" r:id="rId12"/>
    <p:sldId id="273" r:id="rId13"/>
    <p:sldId id="275" r:id="rId14"/>
    <p:sldId id="285" r:id="rId15"/>
    <p:sldId id="276" r:id="rId16"/>
    <p:sldId id="283" r:id="rId17"/>
    <p:sldId id="278" r:id="rId18"/>
    <p:sldId id="279" r:id="rId19"/>
    <p:sldId id="28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66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648" y="108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Иван Сергунин" userId="07df44f6d7de1c25" providerId="LiveId" clId="{4EF77CAA-B2A7-4602-B5A2-B7AE1EECF22B}"/>
    <pc:docChg chg="undo custSel addSld delSld modSld sldOrd">
      <pc:chgData name="Иван Сергунин" userId="07df44f6d7de1c25" providerId="LiveId" clId="{4EF77CAA-B2A7-4602-B5A2-B7AE1EECF22B}" dt="2024-09-27T05:54:11.770" v="12474" actId="14100"/>
      <pc:docMkLst>
        <pc:docMk/>
      </pc:docMkLst>
      <pc:sldChg chg="addSp delSp modSp mod">
        <pc:chgData name="Иван Сергунин" userId="07df44f6d7de1c25" providerId="LiveId" clId="{4EF77CAA-B2A7-4602-B5A2-B7AE1EECF22B}" dt="2024-09-26T12:34:49.350" v="10359" actId="20577"/>
        <pc:sldMkLst>
          <pc:docMk/>
          <pc:sldMk cId="1856670096" sldId="257"/>
        </pc:sldMkLst>
        <pc:spChg chg="mod">
          <ac:chgData name="Иван Сергунин" userId="07df44f6d7de1c25" providerId="LiveId" clId="{4EF77CAA-B2A7-4602-B5A2-B7AE1EECF22B}" dt="2024-09-26T11:57:55.459" v="9871" actId="2711"/>
          <ac:spMkLst>
            <pc:docMk/>
            <pc:sldMk cId="1856670096" sldId="257"/>
            <ac:spMk id="2" creationId="{0FA0D43D-E5BC-403C-B3E6-E87B8CE19591}"/>
          </ac:spMkLst>
        </pc:spChg>
        <pc:spChg chg="del mod">
          <ac:chgData name="Иван Сергунин" userId="07df44f6d7de1c25" providerId="LiveId" clId="{4EF77CAA-B2A7-4602-B5A2-B7AE1EECF22B}" dt="2024-09-26T10:54:49.286" v="7649" actId="478"/>
          <ac:spMkLst>
            <pc:docMk/>
            <pc:sldMk cId="1856670096" sldId="257"/>
            <ac:spMk id="3" creationId="{843DED89-C81E-416B-82D6-406CAA10BEB9}"/>
          </ac:spMkLst>
        </pc:spChg>
        <pc:spChg chg="add del mod">
          <ac:chgData name="Иван Сергунин" userId="07df44f6d7de1c25" providerId="LiveId" clId="{4EF77CAA-B2A7-4602-B5A2-B7AE1EECF22B}" dt="2024-09-26T08:09:35.991" v="7430" actId="478"/>
          <ac:spMkLst>
            <pc:docMk/>
            <pc:sldMk cId="1856670096" sldId="257"/>
            <ac:spMk id="4" creationId="{803D4B0B-D1F4-4FEC-ACAF-2872A87A12FB}"/>
          </ac:spMkLst>
        </pc:spChg>
        <pc:spChg chg="add del mod">
          <ac:chgData name="Иван Сергунин" userId="07df44f6d7de1c25" providerId="LiveId" clId="{4EF77CAA-B2A7-4602-B5A2-B7AE1EECF22B}" dt="2024-09-26T08:27:50.981" v="7453" actId="478"/>
          <ac:spMkLst>
            <pc:docMk/>
            <pc:sldMk cId="1856670096" sldId="257"/>
            <ac:spMk id="5" creationId="{6495D675-E047-4A1D-98A4-06292D575B7B}"/>
          </ac:spMkLst>
        </pc:spChg>
        <pc:spChg chg="add del mod">
          <ac:chgData name="Иван Сергунин" userId="07df44f6d7de1c25" providerId="LiveId" clId="{4EF77CAA-B2A7-4602-B5A2-B7AE1EECF22B}" dt="2024-09-26T08:27:54.164" v="7457" actId="478"/>
          <ac:spMkLst>
            <pc:docMk/>
            <pc:sldMk cId="1856670096" sldId="257"/>
            <ac:spMk id="11" creationId="{86A9E222-A284-4F85-9A8B-28EE293A1AD0}"/>
          </ac:spMkLst>
        </pc:spChg>
        <pc:spChg chg="add del mod">
          <ac:chgData name="Иван Сергунин" userId="07df44f6d7de1c25" providerId="LiveId" clId="{4EF77CAA-B2A7-4602-B5A2-B7AE1EECF22B}" dt="2024-09-26T08:27:52.650" v="7455" actId="478"/>
          <ac:spMkLst>
            <pc:docMk/>
            <pc:sldMk cId="1856670096" sldId="257"/>
            <ac:spMk id="12" creationId="{0DD6B1AC-1FA1-4A67-A053-CE92DA603F65}"/>
          </ac:spMkLst>
        </pc:spChg>
        <pc:spChg chg="add mod">
          <ac:chgData name="Иван Сергунин" userId="07df44f6d7de1c25" providerId="LiveId" clId="{4EF77CAA-B2A7-4602-B5A2-B7AE1EECF22B}" dt="2024-09-26T12:34:49.350" v="10359" actId="20577"/>
          <ac:spMkLst>
            <pc:docMk/>
            <pc:sldMk cId="1856670096" sldId="257"/>
            <ac:spMk id="13" creationId="{88470C50-1E6B-4CCD-B84A-191F41189862}"/>
          </ac:spMkLst>
        </pc:spChg>
        <pc:spChg chg="add mod">
          <ac:chgData name="Иван Сергунин" userId="07df44f6d7de1c25" providerId="LiveId" clId="{4EF77CAA-B2A7-4602-B5A2-B7AE1EECF22B}" dt="2024-09-26T11:59:15.327" v="9889" actId="1076"/>
          <ac:spMkLst>
            <pc:docMk/>
            <pc:sldMk cId="1856670096" sldId="257"/>
            <ac:spMk id="14" creationId="{C9F2B71D-557F-4DDF-9890-773791A30594}"/>
          </ac:spMkLst>
        </pc:spChg>
        <pc:spChg chg="add mod">
          <ac:chgData name="Иван Сергунин" userId="07df44f6d7de1c25" providerId="LiveId" clId="{4EF77CAA-B2A7-4602-B5A2-B7AE1EECF22B}" dt="2024-09-26T11:59:09.864" v="9888" actId="1076"/>
          <ac:spMkLst>
            <pc:docMk/>
            <pc:sldMk cId="1856670096" sldId="257"/>
            <ac:spMk id="15" creationId="{FB2223DE-17F9-4D88-9954-C8E590F87F9E}"/>
          </ac:spMkLst>
        </pc:spChg>
        <pc:spChg chg="add del mod">
          <ac:chgData name="Иван Сергунин" userId="07df44f6d7de1c25" providerId="LiveId" clId="{4EF77CAA-B2A7-4602-B5A2-B7AE1EECF22B}" dt="2024-09-26T10:54:50.755" v="7650" actId="478"/>
          <ac:spMkLst>
            <pc:docMk/>
            <pc:sldMk cId="1856670096" sldId="257"/>
            <ac:spMk id="17" creationId="{DD7F6926-33CE-4338-BF74-31BA1E2AFD42}"/>
          </ac:spMkLst>
        </pc:spChg>
        <pc:spChg chg="add mod">
          <ac:chgData name="Иван Сергунин" userId="07df44f6d7de1c25" providerId="LiveId" clId="{4EF77CAA-B2A7-4602-B5A2-B7AE1EECF22B}" dt="2024-09-26T11:47:45.427" v="9257" actId="207"/>
          <ac:spMkLst>
            <pc:docMk/>
            <pc:sldMk cId="1856670096" sldId="257"/>
            <ac:spMk id="18" creationId="{8B988C8A-294F-4E2E-8BC0-9BF680E79895}"/>
          </ac:spMkLst>
        </pc:spChg>
        <pc:spChg chg="add mod">
          <ac:chgData name="Иван Сергунин" userId="07df44f6d7de1c25" providerId="LiveId" clId="{4EF77CAA-B2A7-4602-B5A2-B7AE1EECF22B}" dt="2024-09-26T11:58:43.325" v="9882" actId="1076"/>
          <ac:spMkLst>
            <pc:docMk/>
            <pc:sldMk cId="1856670096" sldId="257"/>
            <ac:spMk id="27" creationId="{67539CD3-0ADE-4847-AC90-5E5D333E04B9}"/>
          </ac:spMkLst>
        </pc:spChg>
        <pc:spChg chg="add mod">
          <ac:chgData name="Иван Сергунин" userId="07df44f6d7de1c25" providerId="LiveId" clId="{4EF77CAA-B2A7-4602-B5A2-B7AE1EECF22B}" dt="2024-09-26T11:58:45.559" v="9883" actId="1076"/>
          <ac:spMkLst>
            <pc:docMk/>
            <pc:sldMk cId="1856670096" sldId="257"/>
            <ac:spMk id="28" creationId="{EB485C94-E3E9-4854-903A-C7AB9568659B}"/>
          </ac:spMkLst>
        </pc:spChg>
        <pc:spChg chg="add mod">
          <ac:chgData name="Иван Сергунин" userId="07df44f6d7de1c25" providerId="LiveId" clId="{4EF77CAA-B2A7-4602-B5A2-B7AE1EECF22B}" dt="2024-09-26T11:59:00.231" v="9887" actId="1076"/>
          <ac:spMkLst>
            <pc:docMk/>
            <pc:sldMk cId="1856670096" sldId="257"/>
            <ac:spMk id="29" creationId="{37E0EB3E-5706-46B8-ADE6-82A09D92232C}"/>
          </ac:spMkLst>
        </pc:spChg>
        <pc:grpChg chg="add mod">
          <ac:chgData name="Иван Сергунин" userId="07df44f6d7de1c25" providerId="LiveId" clId="{4EF77CAA-B2A7-4602-B5A2-B7AE1EECF22B}" dt="2024-09-26T11:58:39.760" v="9881" actId="1076"/>
          <ac:grpSpMkLst>
            <pc:docMk/>
            <pc:sldMk cId="1856670096" sldId="257"/>
            <ac:grpSpMk id="30" creationId="{8A2185CC-8454-4AD3-96E3-6A9029B30706}"/>
          </ac:grpSpMkLst>
        </pc:grpChg>
        <pc:cxnChg chg="add del mod">
          <ac:chgData name="Иван Сергунин" userId="07df44f6d7de1c25" providerId="LiveId" clId="{4EF77CAA-B2A7-4602-B5A2-B7AE1EECF22B}" dt="2024-09-26T08:27:54.784" v="7458" actId="478"/>
          <ac:cxnSpMkLst>
            <pc:docMk/>
            <pc:sldMk cId="1856670096" sldId="257"/>
            <ac:cxnSpMk id="7" creationId="{69EE998C-A081-44D1-B404-1DABECF508D5}"/>
          </ac:cxnSpMkLst>
        </pc:cxnChg>
        <pc:cxnChg chg="add del mod">
          <ac:chgData name="Иван Сергунин" userId="07df44f6d7de1c25" providerId="LiveId" clId="{4EF77CAA-B2A7-4602-B5A2-B7AE1EECF22B}" dt="2024-09-26T08:27:53.415" v="7456" actId="478"/>
          <ac:cxnSpMkLst>
            <pc:docMk/>
            <pc:sldMk cId="1856670096" sldId="257"/>
            <ac:cxnSpMk id="8" creationId="{F7EB102E-2BBB-46F5-8A90-5412C9CD2731}"/>
          </ac:cxnSpMkLst>
        </pc:cxnChg>
        <pc:cxnChg chg="add mod">
          <ac:chgData name="Иван Сергунин" userId="07df44f6d7de1c25" providerId="LiveId" clId="{4EF77CAA-B2A7-4602-B5A2-B7AE1EECF22B}" dt="2024-09-26T11:47:45.427" v="9257" actId="207"/>
          <ac:cxnSpMkLst>
            <pc:docMk/>
            <pc:sldMk cId="1856670096" sldId="257"/>
            <ac:cxnSpMk id="20" creationId="{EF3B03A2-F20E-4F4C-BD7A-F30FB2CCD361}"/>
          </ac:cxnSpMkLst>
        </pc:cxnChg>
        <pc:cxnChg chg="add mod">
          <ac:chgData name="Иван Сергунин" userId="07df44f6d7de1c25" providerId="LiveId" clId="{4EF77CAA-B2A7-4602-B5A2-B7AE1EECF22B}" dt="2024-09-26T11:47:45.427" v="9257" actId="207"/>
          <ac:cxnSpMkLst>
            <pc:docMk/>
            <pc:sldMk cId="1856670096" sldId="257"/>
            <ac:cxnSpMk id="21" creationId="{6259E552-6322-4A93-9427-A05BD590E3B5}"/>
          </ac:cxnSpMkLst>
        </pc:cxnChg>
      </pc:sldChg>
      <pc:sldChg chg="addSp delSp modSp del mod">
        <pc:chgData name="Иван Сергунин" userId="07df44f6d7de1c25" providerId="LiveId" clId="{4EF77CAA-B2A7-4602-B5A2-B7AE1EECF22B}" dt="2024-09-25T14:29:18.270" v="3386" actId="2696"/>
        <pc:sldMkLst>
          <pc:docMk/>
          <pc:sldMk cId="3803611510" sldId="258"/>
        </pc:sldMkLst>
        <pc:spChg chg="del">
          <ac:chgData name="Иван Сергунин" userId="07df44f6d7de1c25" providerId="LiveId" clId="{4EF77CAA-B2A7-4602-B5A2-B7AE1EECF22B}" dt="2024-09-25T10:50:56.282" v="764" actId="478"/>
          <ac:spMkLst>
            <pc:docMk/>
            <pc:sldMk cId="3803611510" sldId="258"/>
            <ac:spMk id="3" creationId="{843DED89-C81E-416B-82D6-406CAA10BEB9}"/>
          </ac:spMkLst>
        </pc:spChg>
        <pc:spChg chg="add del mod">
          <ac:chgData name="Иван Сергунин" userId="07df44f6d7de1c25" providerId="LiveId" clId="{4EF77CAA-B2A7-4602-B5A2-B7AE1EECF22B}" dt="2024-09-25T10:50:58.372" v="765" actId="478"/>
          <ac:spMkLst>
            <pc:docMk/>
            <pc:sldMk cId="3803611510" sldId="258"/>
            <ac:spMk id="5" creationId="{86B08147-97E3-460B-A6A0-57658479D034}"/>
          </ac:spMkLst>
        </pc:spChg>
      </pc:sldChg>
      <pc:sldChg chg="del">
        <pc:chgData name="Иван Сергунин" userId="07df44f6d7de1c25" providerId="LiveId" clId="{4EF77CAA-B2A7-4602-B5A2-B7AE1EECF22B}" dt="2024-09-25T10:55:54.354" v="766" actId="2696"/>
        <pc:sldMkLst>
          <pc:docMk/>
          <pc:sldMk cId="1721505466" sldId="259"/>
        </pc:sldMkLst>
      </pc:sldChg>
      <pc:sldChg chg="addSp modSp mod ord">
        <pc:chgData name="Иван Сергунин" userId="07df44f6d7de1c25" providerId="LiveId" clId="{4EF77CAA-B2A7-4602-B5A2-B7AE1EECF22B}" dt="2024-09-26T12:38:10.091" v="10480" actId="20577"/>
        <pc:sldMkLst>
          <pc:docMk/>
          <pc:sldMk cId="3609774774" sldId="260"/>
        </pc:sldMkLst>
        <pc:spChg chg="mod">
          <ac:chgData name="Иван Сергунин" userId="07df44f6d7de1c25" providerId="LiveId" clId="{4EF77CAA-B2A7-4602-B5A2-B7AE1EECF22B}" dt="2024-09-26T11:59:34.468" v="9893" actId="404"/>
          <ac:spMkLst>
            <pc:docMk/>
            <pc:sldMk cId="3609774774" sldId="260"/>
            <ac:spMk id="2" creationId="{0FA0D43D-E5BC-403C-B3E6-E87B8CE19591}"/>
          </ac:spMkLst>
        </pc:spChg>
        <pc:spChg chg="mod">
          <ac:chgData name="Иван Сергунин" userId="07df44f6d7de1c25" providerId="LiveId" clId="{4EF77CAA-B2A7-4602-B5A2-B7AE1EECF22B}" dt="2024-09-26T12:38:10.091" v="10480" actId="20577"/>
          <ac:spMkLst>
            <pc:docMk/>
            <pc:sldMk cId="3609774774" sldId="260"/>
            <ac:spMk id="3" creationId="{843DED89-C81E-416B-82D6-406CAA10BEB9}"/>
          </ac:spMkLst>
        </pc:spChg>
        <pc:spChg chg="add mod">
          <ac:chgData name="Иван Сергунин" userId="07df44f6d7de1c25" providerId="LiveId" clId="{4EF77CAA-B2A7-4602-B5A2-B7AE1EECF22B}" dt="2024-09-26T11:21:35.202" v="8270" actId="1076"/>
          <ac:spMkLst>
            <pc:docMk/>
            <pc:sldMk cId="3609774774" sldId="260"/>
            <ac:spMk id="4" creationId="{0634FD54-6994-4BD5-99AF-74EAFF1CD1FD}"/>
          </ac:spMkLst>
        </pc:spChg>
        <pc:spChg chg="add mod">
          <ac:chgData name="Иван Сергунин" userId="07df44f6d7de1c25" providerId="LiveId" clId="{4EF77CAA-B2A7-4602-B5A2-B7AE1EECF22B}" dt="2024-09-26T11:59:43.656" v="9896" actId="2711"/>
          <ac:spMkLst>
            <pc:docMk/>
            <pc:sldMk cId="3609774774" sldId="260"/>
            <ac:spMk id="5" creationId="{47078834-1B6A-4642-9A07-A9317696C4EB}"/>
          </ac:spMkLst>
        </pc:spChg>
      </pc:sldChg>
      <pc:sldChg chg="addSp modSp del mod">
        <pc:chgData name="Иван Сергунин" userId="07df44f6d7de1c25" providerId="LiveId" clId="{4EF77CAA-B2A7-4602-B5A2-B7AE1EECF22B}" dt="2024-09-25T10:00:06.949" v="625" actId="47"/>
        <pc:sldMkLst>
          <pc:docMk/>
          <pc:sldMk cId="1297044595" sldId="261"/>
        </pc:sldMkLst>
        <pc:spChg chg="add mod">
          <ac:chgData name="Иван Сергунин" userId="07df44f6d7de1c25" providerId="LiveId" clId="{4EF77CAA-B2A7-4602-B5A2-B7AE1EECF22B}" dt="2024-09-25T09:27:53.770" v="3" actId="1076"/>
          <ac:spMkLst>
            <pc:docMk/>
            <pc:sldMk cId="1297044595" sldId="261"/>
            <ac:spMk id="4" creationId="{E5115022-928F-4F3F-B8EB-473706714D1B}"/>
          </ac:spMkLst>
        </pc:spChg>
        <pc:graphicFrameChg chg="add mod">
          <ac:chgData name="Иван Сергунин" userId="07df44f6d7de1c25" providerId="LiveId" clId="{4EF77CAA-B2A7-4602-B5A2-B7AE1EECF22B}" dt="2024-09-25T09:27:48.777" v="1" actId="1076"/>
          <ac:graphicFrameMkLst>
            <pc:docMk/>
            <pc:sldMk cId="1297044595" sldId="261"/>
            <ac:graphicFrameMk id="3" creationId="{47069CFC-55B4-4A14-B285-0399B9FDBF93}"/>
          </ac:graphicFrameMkLst>
        </pc:graphicFrameChg>
      </pc:sldChg>
      <pc:sldChg chg="addSp delSp modSp add del mod">
        <pc:chgData name="Иван Сергунин" userId="07df44f6d7de1c25" providerId="LiveId" clId="{4EF77CAA-B2A7-4602-B5A2-B7AE1EECF22B}" dt="2024-09-25T10:00:06.250" v="624" actId="47"/>
        <pc:sldMkLst>
          <pc:docMk/>
          <pc:sldMk cId="1618086094" sldId="262"/>
        </pc:sldMkLst>
        <pc:spChg chg="del">
          <ac:chgData name="Иван Сергунин" userId="07df44f6d7de1c25" providerId="LiveId" clId="{4EF77CAA-B2A7-4602-B5A2-B7AE1EECF22B}" dt="2024-09-25T09:28:05.619" v="6" actId="478"/>
          <ac:spMkLst>
            <pc:docMk/>
            <pc:sldMk cId="1618086094" sldId="262"/>
            <ac:spMk id="4" creationId="{E5115022-928F-4F3F-B8EB-473706714D1B}"/>
          </ac:spMkLst>
        </pc:spChg>
        <pc:graphicFrameChg chg="del">
          <ac:chgData name="Иван Сергунин" userId="07df44f6d7de1c25" providerId="LiveId" clId="{4EF77CAA-B2A7-4602-B5A2-B7AE1EECF22B}" dt="2024-09-25T09:28:03.962" v="5" actId="478"/>
          <ac:graphicFrameMkLst>
            <pc:docMk/>
            <pc:sldMk cId="1618086094" sldId="262"/>
            <ac:graphicFrameMk id="3" creationId="{47069CFC-55B4-4A14-B285-0399B9FDBF93}"/>
          </ac:graphicFrameMkLst>
        </pc:graphicFrameChg>
        <pc:graphicFrameChg chg="add mod">
          <ac:chgData name="Иван Сергунин" userId="07df44f6d7de1c25" providerId="LiveId" clId="{4EF77CAA-B2A7-4602-B5A2-B7AE1EECF22B}" dt="2024-09-25T09:28:10.957" v="8" actId="1076"/>
          <ac:graphicFrameMkLst>
            <pc:docMk/>
            <pc:sldMk cId="1618086094" sldId="262"/>
            <ac:graphicFrameMk id="5" creationId="{BD5817EC-CBF8-4111-8FC7-61F9F2B4CAC9}"/>
          </ac:graphicFrameMkLst>
        </pc:graphicFrameChg>
      </pc:sldChg>
      <pc:sldChg chg="addSp delSp modSp add del mod">
        <pc:chgData name="Иван Сергунин" userId="07df44f6d7de1c25" providerId="LiveId" clId="{4EF77CAA-B2A7-4602-B5A2-B7AE1EECF22B}" dt="2024-09-25T10:00:04.981" v="623" actId="47"/>
        <pc:sldMkLst>
          <pc:docMk/>
          <pc:sldMk cId="92204605" sldId="263"/>
        </pc:sldMkLst>
        <pc:spChg chg="mod">
          <ac:chgData name="Иван Сергунин" userId="07df44f6d7de1c25" providerId="LiveId" clId="{4EF77CAA-B2A7-4602-B5A2-B7AE1EECF22B}" dt="2024-09-25T09:29:29.139" v="13" actId="1076"/>
          <ac:spMkLst>
            <pc:docMk/>
            <pc:sldMk cId="92204605" sldId="263"/>
            <ac:spMk id="2" creationId="{0FA0D43D-E5BC-403C-B3E6-E87B8CE19591}"/>
          </ac:spMkLst>
        </pc:spChg>
        <pc:grpChg chg="add mod">
          <ac:chgData name="Иван Сергунин" userId="07df44f6d7de1c25" providerId="LiveId" clId="{4EF77CAA-B2A7-4602-B5A2-B7AE1EECF22B}" dt="2024-09-25T09:29:25.178" v="12" actId="1076"/>
          <ac:grpSpMkLst>
            <pc:docMk/>
            <pc:sldMk cId="92204605" sldId="263"/>
            <ac:grpSpMk id="4" creationId="{74D40076-379F-42AA-A5C2-EEEAFD235F0C}"/>
          </ac:grpSpMkLst>
        </pc:grpChg>
        <pc:graphicFrameChg chg="del">
          <ac:chgData name="Иван Сергунин" userId="07df44f6d7de1c25" providerId="LiveId" clId="{4EF77CAA-B2A7-4602-B5A2-B7AE1EECF22B}" dt="2024-09-25T09:29:21.211" v="10" actId="478"/>
          <ac:graphicFrameMkLst>
            <pc:docMk/>
            <pc:sldMk cId="92204605" sldId="263"/>
            <ac:graphicFrameMk id="5" creationId="{BD5817EC-CBF8-4111-8FC7-61F9F2B4CAC9}"/>
          </ac:graphicFrameMkLst>
        </pc:graphicFrameChg>
      </pc:sldChg>
      <pc:sldChg chg="addSp delSp modSp add mod">
        <pc:chgData name="Иван Сергунин" userId="07df44f6d7de1c25" providerId="LiveId" clId="{4EF77CAA-B2A7-4602-B5A2-B7AE1EECF22B}" dt="2024-09-26T12:39:49.234" v="10493" actId="14100"/>
        <pc:sldMkLst>
          <pc:docMk/>
          <pc:sldMk cId="253565721" sldId="264"/>
        </pc:sldMkLst>
        <pc:spChg chg="mod">
          <ac:chgData name="Иван Сергунин" userId="07df44f6d7de1c25" providerId="LiveId" clId="{4EF77CAA-B2A7-4602-B5A2-B7AE1EECF22B}" dt="2024-09-26T12:39:49.234" v="10493" actId="14100"/>
          <ac:spMkLst>
            <pc:docMk/>
            <pc:sldMk cId="253565721" sldId="264"/>
            <ac:spMk id="2" creationId="{0FA0D43D-E5BC-403C-B3E6-E87B8CE19591}"/>
          </ac:spMkLst>
        </pc:spChg>
        <pc:spChg chg="add mod">
          <ac:chgData name="Иван Сергунин" userId="07df44f6d7de1c25" providerId="LiveId" clId="{4EF77CAA-B2A7-4602-B5A2-B7AE1EECF22B}" dt="2024-09-26T12:01:09.939" v="9913" actId="113"/>
          <ac:spMkLst>
            <pc:docMk/>
            <pc:sldMk cId="253565721" sldId="264"/>
            <ac:spMk id="3" creationId="{EC2E05DE-E43B-4B78-AC73-26B436971F83}"/>
          </ac:spMkLst>
        </pc:spChg>
        <pc:spChg chg="add mod">
          <ac:chgData name="Иван Сергунин" userId="07df44f6d7de1c25" providerId="LiveId" clId="{4EF77CAA-B2A7-4602-B5A2-B7AE1EECF22B}" dt="2024-09-26T11:29:30.007" v="8533" actId="14100"/>
          <ac:spMkLst>
            <pc:docMk/>
            <pc:sldMk cId="253565721" sldId="264"/>
            <ac:spMk id="4" creationId="{66592C44-A88D-4229-A450-20A5154A3A6A}"/>
          </ac:spMkLst>
        </pc:spChg>
        <pc:spChg chg="add mod">
          <ac:chgData name="Иван Сергунин" userId="07df44f6d7de1c25" providerId="LiveId" clId="{4EF77CAA-B2A7-4602-B5A2-B7AE1EECF22B}" dt="2024-09-26T12:01:17.963" v="9916" actId="1076"/>
          <ac:spMkLst>
            <pc:docMk/>
            <pc:sldMk cId="253565721" sldId="264"/>
            <ac:spMk id="79" creationId="{9ECF418E-833F-44B3-B4E0-41E4D342172F}"/>
          </ac:spMkLst>
        </pc:spChg>
        <pc:spChg chg="add mod">
          <ac:chgData name="Иван Сергунин" userId="07df44f6d7de1c25" providerId="LiveId" clId="{4EF77CAA-B2A7-4602-B5A2-B7AE1EECF22B}" dt="2024-09-26T12:01:12.820" v="9914" actId="113"/>
          <ac:spMkLst>
            <pc:docMk/>
            <pc:sldMk cId="253565721" sldId="264"/>
            <ac:spMk id="80" creationId="{B6BDD58B-21CF-456F-81BC-68DC510200AC}"/>
          </ac:spMkLst>
        </pc:spChg>
        <pc:spChg chg="add del mod">
          <ac:chgData name="Иван Сергунин" userId="07df44f6d7de1c25" providerId="LiveId" clId="{4EF77CAA-B2A7-4602-B5A2-B7AE1EECF22B}" dt="2024-09-26T07:31:31.159" v="6992" actId="478"/>
          <ac:spMkLst>
            <pc:docMk/>
            <pc:sldMk cId="253565721" sldId="264"/>
            <ac:spMk id="81" creationId="{46159829-85FE-4DB2-BC1B-A6CA4D9A593D}"/>
          </ac:spMkLst>
        </pc:spChg>
        <pc:spChg chg="add del mod">
          <ac:chgData name="Иван Сергунин" userId="07df44f6d7de1c25" providerId="LiveId" clId="{4EF77CAA-B2A7-4602-B5A2-B7AE1EECF22B}" dt="2024-09-26T07:19:38.267" v="6642" actId="478"/>
          <ac:spMkLst>
            <pc:docMk/>
            <pc:sldMk cId="253565721" sldId="264"/>
            <ac:spMk id="82" creationId="{8BB33E16-21EE-4B1E-99B4-01546272E14A}"/>
          </ac:spMkLst>
        </pc:spChg>
        <pc:spChg chg="add del mod">
          <ac:chgData name="Иван Сергунин" userId="07df44f6d7de1c25" providerId="LiveId" clId="{4EF77CAA-B2A7-4602-B5A2-B7AE1EECF22B}" dt="2024-09-26T07:19:39.382" v="6643" actId="478"/>
          <ac:spMkLst>
            <pc:docMk/>
            <pc:sldMk cId="253565721" sldId="264"/>
            <ac:spMk id="83" creationId="{789C34EB-FA99-440C-A284-5FEEA70B8C24}"/>
          </ac:spMkLst>
        </pc:spChg>
        <pc:spChg chg="add del mod">
          <ac:chgData name="Иван Сергунин" userId="07df44f6d7de1c25" providerId="LiveId" clId="{4EF77CAA-B2A7-4602-B5A2-B7AE1EECF22B}" dt="2024-09-26T07:19:40.396" v="6644" actId="478"/>
          <ac:spMkLst>
            <pc:docMk/>
            <pc:sldMk cId="253565721" sldId="264"/>
            <ac:spMk id="84" creationId="{1DCBCCA1-D992-45F6-BB3B-76B064AAE0D1}"/>
          </ac:spMkLst>
        </pc:spChg>
        <pc:spChg chg="add del mod">
          <ac:chgData name="Иван Сергунин" userId="07df44f6d7de1c25" providerId="LiveId" clId="{4EF77CAA-B2A7-4602-B5A2-B7AE1EECF22B}" dt="2024-09-25T15:06:25.983" v="4193" actId="478"/>
          <ac:spMkLst>
            <pc:docMk/>
            <pc:sldMk cId="253565721" sldId="264"/>
            <ac:spMk id="85" creationId="{5A2E7E6D-08EA-4DD7-AAC4-008D3507DEF0}"/>
          </ac:spMkLst>
        </pc:spChg>
        <pc:grpChg chg="del">
          <ac:chgData name="Иван Сергунин" userId="07df44f6d7de1c25" providerId="LiveId" clId="{4EF77CAA-B2A7-4602-B5A2-B7AE1EECF22B}" dt="2024-09-25T09:29:33.672" v="15" actId="478"/>
          <ac:grpSpMkLst>
            <pc:docMk/>
            <pc:sldMk cId="253565721" sldId="264"/>
            <ac:grpSpMk id="4" creationId="{74D40076-379F-42AA-A5C2-EEEAFD235F0C}"/>
          </ac:grpSpMkLst>
        </pc:grpChg>
      </pc:sldChg>
      <pc:sldChg chg="addSp modSp add mod ord">
        <pc:chgData name="Иван Сергунин" userId="07df44f6d7de1c25" providerId="LiveId" clId="{4EF77CAA-B2A7-4602-B5A2-B7AE1EECF22B}" dt="2024-09-27T05:53:19.084" v="12466" actId="20577"/>
        <pc:sldMkLst>
          <pc:docMk/>
          <pc:sldMk cId="1498917968" sldId="265"/>
        </pc:sldMkLst>
        <pc:spChg chg="mod">
          <ac:chgData name="Иван Сергунин" userId="07df44f6d7de1c25" providerId="LiveId" clId="{4EF77CAA-B2A7-4602-B5A2-B7AE1EECF22B}" dt="2024-09-26T13:18:43.006" v="10794" actId="2710"/>
          <ac:spMkLst>
            <pc:docMk/>
            <pc:sldMk cId="1498917968" sldId="265"/>
            <ac:spMk id="2" creationId="{0FA0D43D-E5BC-403C-B3E6-E87B8CE19591}"/>
          </ac:spMkLst>
        </pc:spChg>
        <pc:spChg chg="add mod">
          <ac:chgData name="Иван Сергунин" userId="07df44f6d7de1c25" providerId="LiveId" clId="{4EF77CAA-B2A7-4602-B5A2-B7AE1EECF22B}" dt="2024-09-26T12:04:26.137" v="9965" actId="1076"/>
          <ac:spMkLst>
            <pc:docMk/>
            <pc:sldMk cId="1498917968" sldId="265"/>
            <ac:spMk id="3" creationId="{2B57C19F-751E-4D5E-814D-20C13983A1AA}"/>
          </ac:spMkLst>
        </pc:spChg>
        <pc:spChg chg="add mod">
          <ac:chgData name="Иван Сергунин" userId="07df44f6d7de1c25" providerId="LiveId" clId="{4EF77CAA-B2A7-4602-B5A2-B7AE1EECF22B}" dt="2024-09-27T05:53:19.084" v="12466" actId="20577"/>
          <ac:spMkLst>
            <pc:docMk/>
            <pc:sldMk cId="1498917968" sldId="265"/>
            <ac:spMk id="4" creationId="{A91A4A54-B211-4B5A-B471-0E909030D67D}"/>
          </ac:spMkLst>
        </pc:spChg>
        <pc:spChg chg="add mod">
          <ac:chgData name="Иван Сергунин" userId="07df44f6d7de1c25" providerId="LiveId" clId="{4EF77CAA-B2A7-4602-B5A2-B7AE1EECF22B}" dt="2024-09-26T12:04:45.248" v="9969" actId="1076"/>
          <ac:spMkLst>
            <pc:docMk/>
            <pc:sldMk cId="1498917968" sldId="265"/>
            <ac:spMk id="5" creationId="{0B381F8D-95F5-4739-B573-886B143264C6}"/>
          </ac:spMkLst>
        </pc:spChg>
        <pc:spChg chg="add mod">
          <ac:chgData name="Иван Сергунин" userId="07df44f6d7de1c25" providerId="LiveId" clId="{4EF77CAA-B2A7-4602-B5A2-B7AE1EECF22B}" dt="2024-09-26T13:25:18.270" v="10825" actId="14100"/>
          <ac:spMkLst>
            <pc:docMk/>
            <pc:sldMk cId="1498917968" sldId="265"/>
            <ac:spMk id="6" creationId="{8503037B-5663-4AE0-9F80-04AA097DC955}"/>
          </ac:spMkLst>
        </pc:spChg>
      </pc:sldChg>
      <pc:sldChg chg="addSp delSp modSp add del mod ord modShow">
        <pc:chgData name="Иван Сергунин" userId="07df44f6d7de1c25" providerId="LiveId" clId="{4EF77CAA-B2A7-4602-B5A2-B7AE1EECF22B}" dt="2024-09-26T13:13:45.933" v="10633" actId="2696"/>
        <pc:sldMkLst>
          <pc:docMk/>
          <pc:sldMk cId="1146496878" sldId="266"/>
        </pc:sldMkLst>
        <pc:spChg chg="mod">
          <ac:chgData name="Иван Сергунин" userId="07df44f6d7de1c25" providerId="LiveId" clId="{4EF77CAA-B2A7-4602-B5A2-B7AE1EECF22B}" dt="2024-09-26T12:03:34.811" v="9952" actId="1076"/>
          <ac:spMkLst>
            <pc:docMk/>
            <pc:sldMk cId="1146496878" sldId="266"/>
            <ac:spMk id="2" creationId="{0FA0D43D-E5BC-403C-B3E6-E87B8CE19591}"/>
          </ac:spMkLst>
        </pc:spChg>
        <pc:spChg chg="del mod">
          <ac:chgData name="Иван Сергунин" userId="07df44f6d7de1c25" providerId="LiveId" clId="{4EF77CAA-B2A7-4602-B5A2-B7AE1EECF22B}" dt="2024-09-25T13:55:33.419" v="1063" actId="478"/>
          <ac:spMkLst>
            <pc:docMk/>
            <pc:sldMk cId="1146496878" sldId="266"/>
            <ac:spMk id="3" creationId="{2B57C19F-751E-4D5E-814D-20C13983A1AA}"/>
          </ac:spMkLst>
        </pc:spChg>
        <pc:spChg chg="add mod">
          <ac:chgData name="Иван Сергунин" userId="07df44f6d7de1c25" providerId="LiveId" clId="{4EF77CAA-B2A7-4602-B5A2-B7AE1EECF22B}" dt="2024-09-26T13:06:13.460" v="10597" actId="1076"/>
          <ac:spMkLst>
            <pc:docMk/>
            <pc:sldMk cId="1146496878" sldId="266"/>
            <ac:spMk id="4" creationId="{4B60FCB3-FE7A-497E-809B-6E2338C27AC8}"/>
          </ac:spMkLst>
        </pc:spChg>
        <pc:spChg chg="del">
          <ac:chgData name="Иван Сергунин" userId="07df44f6d7de1c25" providerId="LiveId" clId="{4EF77CAA-B2A7-4602-B5A2-B7AE1EECF22B}" dt="2024-09-25T09:45:08.115" v="163" actId="478"/>
          <ac:spMkLst>
            <pc:docMk/>
            <pc:sldMk cId="1146496878" sldId="266"/>
            <ac:spMk id="4" creationId="{A91A4A54-B211-4B5A-B471-0E909030D67D}"/>
          </ac:spMkLst>
        </pc:spChg>
        <pc:spChg chg="add mod">
          <ac:chgData name="Иван Сергунин" userId="07df44f6d7de1c25" providerId="LiveId" clId="{4EF77CAA-B2A7-4602-B5A2-B7AE1EECF22B}" dt="2024-09-26T13:06:23.968" v="10600" actId="1076"/>
          <ac:spMkLst>
            <pc:docMk/>
            <pc:sldMk cId="1146496878" sldId="266"/>
            <ac:spMk id="5" creationId="{73FB5E79-41C2-4052-8AF3-C1D6E894E7B3}"/>
          </ac:spMkLst>
        </pc:spChg>
        <pc:spChg chg="add mod">
          <ac:chgData name="Иван Сергунин" userId="07df44f6d7de1c25" providerId="LiveId" clId="{4EF77CAA-B2A7-4602-B5A2-B7AE1EECF22B}" dt="2024-09-26T13:06:18.527" v="10598" actId="1076"/>
          <ac:spMkLst>
            <pc:docMk/>
            <pc:sldMk cId="1146496878" sldId="266"/>
            <ac:spMk id="6" creationId="{BF822CB7-E239-4ED0-A95F-6D4BEEDA3FD1}"/>
          </ac:spMkLst>
        </pc:spChg>
      </pc:sldChg>
      <pc:sldChg chg="addSp delSp modSp add mod ord">
        <pc:chgData name="Иван Сергунин" userId="07df44f6d7de1c25" providerId="LiveId" clId="{4EF77CAA-B2A7-4602-B5A2-B7AE1EECF22B}" dt="2024-09-26T13:25:25.779" v="10827"/>
        <pc:sldMkLst>
          <pc:docMk/>
          <pc:sldMk cId="3426301743" sldId="267"/>
        </pc:sldMkLst>
        <pc:spChg chg="mod">
          <ac:chgData name="Иван Сергунин" userId="07df44f6d7de1c25" providerId="LiveId" clId="{4EF77CAA-B2A7-4602-B5A2-B7AE1EECF22B}" dt="2024-09-26T12:05:51.921" v="10106" actId="2711"/>
          <ac:spMkLst>
            <pc:docMk/>
            <pc:sldMk cId="3426301743" sldId="267"/>
            <ac:spMk id="2" creationId="{0FA0D43D-E5BC-403C-B3E6-E87B8CE19591}"/>
          </ac:spMkLst>
        </pc:spChg>
        <pc:spChg chg="del">
          <ac:chgData name="Иван Сергунин" userId="07df44f6d7de1c25" providerId="LiveId" clId="{4EF77CAA-B2A7-4602-B5A2-B7AE1EECF22B}" dt="2024-09-25T09:47:05.085" v="419" actId="478"/>
          <ac:spMkLst>
            <pc:docMk/>
            <pc:sldMk cId="3426301743" sldId="267"/>
            <ac:spMk id="3" creationId="{2B57C19F-751E-4D5E-814D-20C13983A1AA}"/>
          </ac:spMkLst>
        </pc:spChg>
        <pc:spChg chg="add del">
          <ac:chgData name="Иван Сергунин" userId="07df44f6d7de1c25" providerId="LiveId" clId="{4EF77CAA-B2A7-4602-B5A2-B7AE1EECF22B}" dt="2024-09-25T09:47:27.868" v="421" actId="478"/>
          <ac:spMkLst>
            <pc:docMk/>
            <pc:sldMk cId="3426301743" sldId="267"/>
            <ac:spMk id="4" creationId="{976DE079-63E9-4D38-821E-9E6188C2BBB7}"/>
          </ac:spMkLst>
        </pc:spChg>
        <pc:spChg chg="add">
          <ac:chgData name="Иван Сергунин" userId="07df44f6d7de1c25" providerId="LiveId" clId="{4EF77CAA-B2A7-4602-B5A2-B7AE1EECF22B}" dt="2024-09-26T13:25:25.779" v="10827"/>
          <ac:spMkLst>
            <pc:docMk/>
            <pc:sldMk cId="3426301743" sldId="267"/>
            <ac:spMk id="9" creationId="{B63D331C-CD97-4D49-87D6-4C6BA78C6AEF}"/>
          </ac:spMkLst>
        </pc:spChg>
        <pc:picChg chg="add mod">
          <ac:chgData name="Иван Сергунин" userId="07df44f6d7de1c25" providerId="LiveId" clId="{4EF77CAA-B2A7-4602-B5A2-B7AE1EECF22B}" dt="2024-09-25T13:57:00.059" v="1137" actId="1076"/>
          <ac:picMkLst>
            <pc:docMk/>
            <pc:sldMk cId="3426301743" sldId="267"/>
            <ac:picMk id="5" creationId="{EAB586B6-38AB-4628-9CC5-3DB6A6693DC1}"/>
          </ac:picMkLst>
        </pc:picChg>
        <pc:picChg chg="add mod">
          <ac:chgData name="Иван Сергунин" userId="07df44f6d7de1c25" providerId="LiveId" clId="{4EF77CAA-B2A7-4602-B5A2-B7AE1EECF22B}" dt="2024-09-25T13:57:00.059" v="1137" actId="1076"/>
          <ac:picMkLst>
            <pc:docMk/>
            <pc:sldMk cId="3426301743" sldId="267"/>
            <ac:picMk id="6" creationId="{BAF41BAD-CC82-4DA7-AE0F-8351DFCAB101}"/>
          </ac:picMkLst>
        </pc:picChg>
        <pc:picChg chg="add mod">
          <ac:chgData name="Иван Сергунин" userId="07df44f6d7de1c25" providerId="LiveId" clId="{4EF77CAA-B2A7-4602-B5A2-B7AE1EECF22B}" dt="2024-09-25T13:57:00.059" v="1137" actId="1076"/>
          <ac:picMkLst>
            <pc:docMk/>
            <pc:sldMk cId="3426301743" sldId="267"/>
            <ac:picMk id="7" creationId="{98E9ED63-56BD-4B42-A9F1-E1086DA7597B}"/>
          </ac:picMkLst>
        </pc:picChg>
        <pc:picChg chg="add mod">
          <ac:chgData name="Иван Сергунин" userId="07df44f6d7de1c25" providerId="LiveId" clId="{4EF77CAA-B2A7-4602-B5A2-B7AE1EECF22B}" dt="2024-09-25T13:57:00.059" v="1137" actId="1076"/>
          <ac:picMkLst>
            <pc:docMk/>
            <pc:sldMk cId="3426301743" sldId="267"/>
            <ac:picMk id="8" creationId="{6DC2C62B-2C18-414A-A39C-F01433C88C9F}"/>
          </ac:picMkLst>
        </pc:picChg>
      </pc:sldChg>
      <pc:sldChg chg="addSp delSp modSp add del mod">
        <pc:chgData name="Иван Сергунин" userId="07df44f6d7de1c25" providerId="LiveId" clId="{4EF77CAA-B2A7-4602-B5A2-B7AE1EECF22B}" dt="2024-09-26T07:28:37.364" v="6988" actId="47"/>
        <pc:sldMkLst>
          <pc:docMk/>
          <pc:sldMk cId="2033139686" sldId="268"/>
        </pc:sldMkLst>
        <pc:spChg chg="mod">
          <ac:chgData name="Иван Сергунин" userId="07df44f6d7de1c25" providerId="LiveId" clId="{4EF77CAA-B2A7-4602-B5A2-B7AE1EECF22B}" dt="2024-09-25T13:58:04.226" v="1277" actId="255"/>
          <ac:spMkLst>
            <pc:docMk/>
            <pc:sldMk cId="2033139686" sldId="268"/>
            <ac:spMk id="2" creationId="{0FA0D43D-E5BC-403C-B3E6-E87B8CE19591}"/>
          </ac:spMkLst>
        </pc:spChg>
        <pc:spChg chg="add del">
          <ac:chgData name="Иван Сергунин" userId="07df44f6d7de1c25" providerId="LiveId" clId="{4EF77CAA-B2A7-4602-B5A2-B7AE1EECF22B}" dt="2024-09-25T09:48:09.626" v="427" actId="478"/>
          <ac:spMkLst>
            <pc:docMk/>
            <pc:sldMk cId="2033139686" sldId="268"/>
            <ac:spMk id="9" creationId="{E4B94C44-2C8A-4216-BE08-A66197BBD912}"/>
          </ac:spMkLst>
        </pc:spChg>
        <pc:spChg chg="add mod">
          <ac:chgData name="Иван Сергунин" userId="07df44f6d7de1c25" providerId="LiveId" clId="{4EF77CAA-B2A7-4602-B5A2-B7AE1EECF22B}" dt="2024-09-25T13:58:21.093" v="1281" actId="1076"/>
          <ac:spMkLst>
            <pc:docMk/>
            <pc:sldMk cId="2033139686" sldId="268"/>
            <ac:spMk id="10" creationId="{91B69644-1487-4684-BAA9-9F3BD306BD49}"/>
          </ac:spMkLst>
        </pc:spChg>
        <pc:spChg chg="add mod">
          <ac:chgData name="Иван Сергунин" userId="07df44f6d7de1c25" providerId="LiveId" clId="{4EF77CAA-B2A7-4602-B5A2-B7AE1EECF22B}" dt="2024-09-25T13:58:17.460" v="1280" actId="1076"/>
          <ac:spMkLst>
            <pc:docMk/>
            <pc:sldMk cId="2033139686" sldId="268"/>
            <ac:spMk id="11" creationId="{16B3C6B1-CBD6-492A-A138-08DE77EE554E}"/>
          </ac:spMkLst>
        </pc:spChg>
        <pc:picChg chg="del">
          <ac:chgData name="Иван Сергунин" userId="07df44f6d7de1c25" providerId="LiveId" clId="{4EF77CAA-B2A7-4602-B5A2-B7AE1EECF22B}" dt="2024-09-25T09:47:59.773" v="423" actId="478"/>
          <ac:picMkLst>
            <pc:docMk/>
            <pc:sldMk cId="2033139686" sldId="268"/>
            <ac:picMk id="5" creationId="{EAB586B6-38AB-4628-9CC5-3DB6A6693DC1}"/>
          </ac:picMkLst>
        </pc:picChg>
        <pc:picChg chg="del">
          <ac:chgData name="Иван Сергунин" userId="07df44f6d7de1c25" providerId="LiveId" clId="{4EF77CAA-B2A7-4602-B5A2-B7AE1EECF22B}" dt="2024-09-25T09:47:59.773" v="423" actId="478"/>
          <ac:picMkLst>
            <pc:docMk/>
            <pc:sldMk cId="2033139686" sldId="268"/>
            <ac:picMk id="6" creationId="{BAF41BAD-CC82-4DA7-AE0F-8351DFCAB101}"/>
          </ac:picMkLst>
        </pc:picChg>
        <pc:picChg chg="del">
          <ac:chgData name="Иван Сергунин" userId="07df44f6d7de1c25" providerId="LiveId" clId="{4EF77CAA-B2A7-4602-B5A2-B7AE1EECF22B}" dt="2024-09-25T09:47:59.773" v="423" actId="478"/>
          <ac:picMkLst>
            <pc:docMk/>
            <pc:sldMk cId="2033139686" sldId="268"/>
            <ac:picMk id="7" creationId="{98E9ED63-56BD-4B42-A9F1-E1086DA7597B}"/>
          </ac:picMkLst>
        </pc:picChg>
        <pc:picChg chg="del">
          <ac:chgData name="Иван Сергунин" userId="07df44f6d7de1c25" providerId="LiveId" clId="{4EF77CAA-B2A7-4602-B5A2-B7AE1EECF22B}" dt="2024-09-25T09:47:59.773" v="423" actId="478"/>
          <ac:picMkLst>
            <pc:docMk/>
            <pc:sldMk cId="2033139686" sldId="268"/>
            <ac:picMk id="8" creationId="{6DC2C62B-2C18-414A-A39C-F01433C88C9F}"/>
          </ac:picMkLst>
        </pc:picChg>
      </pc:sldChg>
      <pc:sldChg chg="add del">
        <pc:chgData name="Иван Сергунин" userId="07df44f6d7de1c25" providerId="LiveId" clId="{4EF77CAA-B2A7-4602-B5A2-B7AE1EECF22B}" dt="2024-09-25T13:58:32.416" v="1282" actId="2696"/>
        <pc:sldMkLst>
          <pc:docMk/>
          <pc:sldMk cId="1816870834" sldId="269"/>
        </pc:sldMkLst>
      </pc:sldChg>
      <pc:sldChg chg="addSp delSp modSp add mod ord">
        <pc:chgData name="Иван Сергунин" userId="07df44f6d7de1c25" providerId="LiveId" clId="{4EF77CAA-B2A7-4602-B5A2-B7AE1EECF22B}" dt="2024-09-26T13:25:23.297" v="10826"/>
        <pc:sldMkLst>
          <pc:docMk/>
          <pc:sldMk cId="2958329023" sldId="270"/>
        </pc:sldMkLst>
        <pc:spChg chg="mod">
          <ac:chgData name="Иван Сергунин" userId="07df44f6d7de1c25" providerId="LiveId" clId="{4EF77CAA-B2A7-4602-B5A2-B7AE1EECF22B}" dt="2024-09-26T12:05:43.309" v="10105" actId="14100"/>
          <ac:spMkLst>
            <pc:docMk/>
            <pc:sldMk cId="2958329023" sldId="270"/>
            <ac:spMk id="2" creationId="{0FA0D43D-E5BC-403C-B3E6-E87B8CE19591}"/>
          </ac:spMkLst>
        </pc:spChg>
        <pc:spChg chg="del">
          <ac:chgData name="Иван Сергунин" userId="07df44f6d7de1c25" providerId="LiveId" clId="{4EF77CAA-B2A7-4602-B5A2-B7AE1EECF22B}" dt="2024-09-25T09:48:54.598" v="450" actId="478"/>
          <ac:spMkLst>
            <pc:docMk/>
            <pc:sldMk cId="2958329023" sldId="270"/>
            <ac:spMk id="3" creationId="{2B57C19F-751E-4D5E-814D-20C13983A1AA}"/>
          </ac:spMkLst>
        </pc:spChg>
        <pc:spChg chg="del">
          <ac:chgData name="Иван Сергунин" userId="07df44f6d7de1c25" providerId="LiveId" clId="{4EF77CAA-B2A7-4602-B5A2-B7AE1EECF22B}" dt="2024-09-25T09:48:53.461" v="449" actId="478"/>
          <ac:spMkLst>
            <pc:docMk/>
            <pc:sldMk cId="2958329023" sldId="270"/>
            <ac:spMk id="4" creationId="{A91A4A54-B211-4B5A-B471-0E909030D67D}"/>
          </ac:spMkLst>
        </pc:spChg>
        <pc:spChg chg="add del">
          <ac:chgData name="Иван Сергунин" userId="07df44f6d7de1c25" providerId="LiveId" clId="{4EF77CAA-B2A7-4602-B5A2-B7AE1EECF22B}" dt="2024-09-25T09:49:03.730" v="466" actId="478"/>
          <ac:spMkLst>
            <pc:docMk/>
            <pc:sldMk cId="2958329023" sldId="270"/>
            <ac:spMk id="7" creationId="{1B5E1226-1059-43E3-88E2-790949AD6F16}"/>
          </ac:spMkLst>
        </pc:spChg>
        <pc:spChg chg="add">
          <ac:chgData name="Иван Сергунин" userId="07df44f6d7de1c25" providerId="LiveId" clId="{4EF77CAA-B2A7-4602-B5A2-B7AE1EECF22B}" dt="2024-09-26T13:25:23.297" v="10826"/>
          <ac:spMkLst>
            <pc:docMk/>
            <pc:sldMk cId="2958329023" sldId="270"/>
            <ac:spMk id="7" creationId="{BB972DD4-DB8A-4507-965B-0E2757D8963A}"/>
          </ac:spMkLst>
        </pc:spChg>
        <pc:picChg chg="add mod">
          <ac:chgData name="Иван Сергунин" userId="07df44f6d7de1c25" providerId="LiveId" clId="{4EF77CAA-B2A7-4602-B5A2-B7AE1EECF22B}" dt="2024-09-25T09:49:12.918" v="470" actId="1076"/>
          <ac:picMkLst>
            <pc:docMk/>
            <pc:sldMk cId="2958329023" sldId="270"/>
            <ac:picMk id="5" creationId="{E4E650CF-86E0-4805-849D-66AA0DCF95BA}"/>
          </ac:picMkLst>
        </pc:picChg>
        <pc:picChg chg="add mod">
          <ac:chgData name="Иван Сергунин" userId="07df44f6d7de1c25" providerId="LiveId" clId="{4EF77CAA-B2A7-4602-B5A2-B7AE1EECF22B}" dt="2024-09-25T09:49:10.796" v="469" actId="1076"/>
          <ac:picMkLst>
            <pc:docMk/>
            <pc:sldMk cId="2958329023" sldId="270"/>
            <ac:picMk id="6" creationId="{66A0324C-DC52-430B-98EC-ADDAEAF1C96A}"/>
          </ac:picMkLst>
        </pc:picChg>
        <pc:picChg chg="add mod">
          <ac:chgData name="Иван Сергунин" userId="07df44f6d7de1c25" providerId="LiveId" clId="{4EF77CAA-B2A7-4602-B5A2-B7AE1EECF22B}" dt="2024-09-25T09:49:07.512" v="467" actId="1076"/>
          <ac:picMkLst>
            <pc:docMk/>
            <pc:sldMk cId="2958329023" sldId="270"/>
            <ac:picMk id="8" creationId="{1F0488CB-09B4-459B-A2D3-1089C6FF4DC0}"/>
          </ac:picMkLst>
        </pc:picChg>
      </pc:sldChg>
      <pc:sldChg chg="addSp delSp modSp add del mod ord">
        <pc:chgData name="Иван Сергунин" userId="07df44f6d7de1c25" providerId="LiveId" clId="{4EF77CAA-B2A7-4602-B5A2-B7AE1EECF22B}" dt="2024-09-26T07:29:17.192" v="6991" actId="47"/>
        <pc:sldMkLst>
          <pc:docMk/>
          <pc:sldMk cId="363905094" sldId="271"/>
        </pc:sldMkLst>
        <pc:spChg chg="mod">
          <ac:chgData name="Иван Сергунин" userId="07df44f6d7de1c25" providerId="LiveId" clId="{4EF77CAA-B2A7-4602-B5A2-B7AE1EECF22B}" dt="2024-09-25T14:01:18.861" v="1580" actId="20577"/>
          <ac:spMkLst>
            <pc:docMk/>
            <pc:sldMk cId="363905094" sldId="271"/>
            <ac:spMk id="2" creationId="{0FA0D43D-E5BC-403C-B3E6-E87B8CE19591}"/>
          </ac:spMkLst>
        </pc:spChg>
        <pc:spChg chg="add del mod">
          <ac:chgData name="Иван Сергунин" userId="07df44f6d7de1c25" providerId="LiveId" clId="{4EF77CAA-B2A7-4602-B5A2-B7AE1EECF22B}" dt="2024-09-25T13:59:43.917" v="1362" actId="767"/>
          <ac:spMkLst>
            <pc:docMk/>
            <pc:sldMk cId="363905094" sldId="271"/>
            <ac:spMk id="3" creationId="{A7AA50AE-032B-4CC8-B33F-4F549969CEFB}"/>
          </ac:spMkLst>
        </pc:spChg>
        <pc:spChg chg="add del mod">
          <ac:chgData name="Иван Сергунин" userId="07df44f6d7de1c25" providerId="LiveId" clId="{4EF77CAA-B2A7-4602-B5A2-B7AE1EECF22B}" dt="2024-09-25T15:17:50.663" v="4460" actId="478"/>
          <ac:spMkLst>
            <pc:docMk/>
            <pc:sldMk cId="363905094" sldId="271"/>
            <ac:spMk id="4" creationId="{BC6F0630-7DCD-4EE6-9927-5B575A1C99E0}"/>
          </ac:spMkLst>
        </pc:spChg>
        <pc:spChg chg="add mod">
          <ac:chgData name="Иван Сергунин" userId="07df44f6d7de1c25" providerId="LiveId" clId="{4EF77CAA-B2A7-4602-B5A2-B7AE1EECF22B}" dt="2024-09-25T15:17:26.978" v="4458" actId="20577"/>
          <ac:spMkLst>
            <pc:docMk/>
            <pc:sldMk cId="363905094" sldId="271"/>
            <ac:spMk id="5" creationId="{D67D3630-DDEF-4361-ACE0-E61714793545}"/>
          </ac:spMkLst>
        </pc:spChg>
        <pc:picChg chg="del">
          <ac:chgData name="Иван Сергунин" userId="07df44f6d7de1c25" providerId="LiveId" clId="{4EF77CAA-B2A7-4602-B5A2-B7AE1EECF22B}" dt="2024-09-25T09:49:33.880" v="472" actId="478"/>
          <ac:picMkLst>
            <pc:docMk/>
            <pc:sldMk cId="363905094" sldId="271"/>
            <ac:picMk id="5" creationId="{E4E650CF-86E0-4805-849D-66AA0DCF95BA}"/>
          </ac:picMkLst>
        </pc:picChg>
        <pc:picChg chg="del">
          <ac:chgData name="Иван Сергунин" userId="07df44f6d7de1c25" providerId="LiveId" clId="{4EF77CAA-B2A7-4602-B5A2-B7AE1EECF22B}" dt="2024-09-25T09:49:34.599" v="473" actId="478"/>
          <ac:picMkLst>
            <pc:docMk/>
            <pc:sldMk cId="363905094" sldId="271"/>
            <ac:picMk id="6" creationId="{66A0324C-DC52-430B-98EC-ADDAEAF1C96A}"/>
          </ac:picMkLst>
        </pc:picChg>
        <pc:picChg chg="del">
          <ac:chgData name="Иван Сергунин" userId="07df44f6d7de1c25" providerId="LiveId" clId="{4EF77CAA-B2A7-4602-B5A2-B7AE1EECF22B}" dt="2024-09-25T09:49:35.146" v="474" actId="478"/>
          <ac:picMkLst>
            <pc:docMk/>
            <pc:sldMk cId="363905094" sldId="271"/>
            <ac:picMk id="8" creationId="{1F0488CB-09B4-459B-A2D3-1089C6FF4DC0}"/>
          </ac:picMkLst>
        </pc:picChg>
        <pc:cxnChg chg="add del">
          <ac:chgData name="Иван Сергунин" userId="07df44f6d7de1c25" providerId="LiveId" clId="{4EF77CAA-B2A7-4602-B5A2-B7AE1EECF22B}" dt="2024-09-25T15:17:53.031" v="4461" actId="478"/>
          <ac:cxnSpMkLst>
            <pc:docMk/>
            <pc:sldMk cId="363905094" sldId="271"/>
            <ac:cxnSpMk id="7" creationId="{A030F739-D56D-4485-8B42-3C10C0FDD0DF}"/>
          </ac:cxnSpMkLst>
        </pc:cxnChg>
      </pc:sldChg>
      <pc:sldChg chg="addSp delSp modSp add mod ord">
        <pc:chgData name="Иван Сергунин" userId="07df44f6d7de1c25" providerId="LiveId" clId="{4EF77CAA-B2A7-4602-B5A2-B7AE1EECF22B}" dt="2024-09-26T13:31:40.047" v="11068" actId="1076"/>
        <pc:sldMkLst>
          <pc:docMk/>
          <pc:sldMk cId="786762077" sldId="272"/>
        </pc:sldMkLst>
        <pc:spChg chg="del mod">
          <ac:chgData name="Иван Сергунин" userId="07df44f6d7de1c25" providerId="LiveId" clId="{4EF77CAA-B2A7-4602-B5A2-B7AE1EECF22B}" dt="2024-09-25T14:05:44.945" v="1926" actId="478"/>
          <ac:spMkLst>
            <pc:docMk/>
            <pc:sldMk cId="786762077" sldId="272"/>
            <ac:spMk id="2" creationId="{0FA0D43D-E5BC-403C-B3E6-E87B8CE19591}"/>
          </ac:spMkLst>
        </pc:spChg>
        <pc:spChg chg="add mod">
          <ac:chgData name="Иван Сергунин" userId="07df44f6d7de1c25" providerId="LiveId" clId="{4EF77CAA-B2A7-4602-B5A2-B7AE1EECF22B}" dt="2024-09-26T13:31:40.047" v="11068" actId="1076"/>
          <ac:spMkLst>
            <pc:docMk/>
            <pc:sldMk cId="786762077" sldId="272"/>
            <ac:spMk id="2" creationId="{30810716-2C70-4E03-BF16-FDCFBA9D01D8}"/>
          </ac:spMkLst>
        </pc:spChg>
        <pc:spChg chg="add del">
          <ac:chgData name="Иван Сергунин" userId="07df44f6d7de1c25" providerId="LiveId" clId="{4EF77CAA-B2A7-4602-B5A2-B7AE1EECF22B}" dt="2024-09-25T09:50:24.915" v="534" actId="478"/>
          <ac:spMkLst>
            <pc:docMk/>
            <pc:sldMk cId="786762077" sldId="272"/>
            <ac:spMk id="3" creationId="{79A58642-BED1-4778-8A91-A364C476DF54}"/>
          </ac:spMkLst>
        </pc:spChg>
        <pc:spChg chg="add del mod">
          <ac:chgData name="Иван Сергунин" userId="07df44f6d7de1c25" providerId="LiveId" clId="{4EF77CAA-B2A7-4602-B5A2-B7AE1EECF22B}" dt="2024-09-26T13:27:10.254" v="10856" actId="478"/>
          <ac:spMkLst>
            <pc:docMk/>
            <pc:sldMk cId="786762077" sldId="272"/>
            <ac:spMk id="4" creationId="{214B5B93-E4F6-4AEB-ADDB-EA608A1F595D}"/>
          </ac:spMkLst>
        </pc:spChg>
        <pc:spChg chg="add del mod">
          <ac:chgData name="Иван Сергунин" userId="07df44f6d7de1c25" providerId="LiveId" clId="{4EF77CAA-B2A7-4602-B5A2-B7AE1EECF22B}" dt="2024-09-26T13:27:11.936" v="10857" actId="478"/>
          <ac:spMkLst>
            <pc:docMk/>
            <pc:sldMk cId="786762077" sldId="272"/>
            <ac:spMk id="5" creationId="{0658F5A6-D32C-48D9-BC62-D7CB5471892B}"/>
          </ac:spMkLst>
        </pc:spChg>
        <pc:spChg chg="add del mod">
          <ac:chgData name="Иван Сергунин" userId="07df44f6d7de1c25" providerId="LiveId" clId="{4EF77CAA-B2A7-4602-B5A2-B7AE1EECF22B}" dt="2024-09-26T13:31:32.401" v="11066" actId="478"/>
          <ac:spMkLst>
            <pc:docMk/>
            <pc:sldMk cId="786762077" sldId="272"/>
            <ac:spMk id="6" creationId="{687A5501-1FDB-423C-9D85-93D9BB283797}"/>
          </ac:spMkLst>
        </pc:spChg>
        <pc:spChg chg="add mod">
          <ac:chgData name="Иван Сергунин" userId="07df44f6d7de1c25" providerId="LiveId" clId="{4EF77CAA-B2A7-4602-B5A2-B7AE1EECF22B}" dt="2024-09-26T13:26:30.341" v="10854" actId="20577"/>
          <ac:spMkLst>
            <pc:docMk/>
            <pc:sldMk cId="786762077" sldId="272"/>
            <ac:spMk id="7" creationId="{44B7CCB6-DAB0-4891-A262-EE5FDD274874}"/>
          </ac:spMkLst>
        </pc:spChg>
        <pc:graphicFrameChg chg="add mod modGraphic">
          <ac:chgData name="Иван Сергунин" userId="07df44f6d7de1c25" providerId="LiveId" clId="{4EF77CAA-B2A7-4602-B5A2-B7AE1EECF22B}" dt="2024-09-26T13:31:37.120" v="11067" actId="1076"/>
          <ac:graphicFrameMkLst>
            <pc:docMk/>
            <pc:sldMk cId="786762077" sldId="272"/>
            <ac:graphicFrameMk id="3" creationId="{07ABA82E-E689-477C-AB67-4563532098D7}"/>
          </ac:graphicFrameMkLst>
        </pc:graphicFrameChg>
      </pc:sldChg>
      <pc:sldChg chg="modSp add mod">
        <pc:chgData name="Иван Сергунин" userId="07df44f6d7de1c25" providerId="LiveId" clId="{4EF77CAA-B2A7-4602-B5A2-B7AE1EECF22B}" dt="2024-09-26T13:43:21.860" v="11570" actId="1076"/>
        <pc:sldMkLst>
          <pc:docMk/>
          <pc:sldMk cId="1362979249" sldId="273"/>
        </pc:sldMkLst>
        <pc:spChg chg="mod">
          <ac:chgData name="Иван Сергунин" userId="07df44f6d7de1c25" providerId="LiveId" clId="{4EF77CAA-B2A7-4602-B5A2-B7AE1EECF22B}" dt="2024-09-26T12:25:29.762" v="10210" actId="27636"/>
          <ac:spMkLst>
            <pc:docMk/>
            <pc:sldMk cId="1362979249" sldId="273"/>
            <ac:spMk id="2" creationId="{0FA0D43D-E5BC-403C-B3E6-E87B8CE19591}"/>
          </ac:spMkLst>
        </pc:spChg>
        <pc:spChg chg="mod">
          <ac:chgData name="Иван Сергунин" userId="07df44f6d7de1c25" providerId="LiveId" clId="{4EF77CAA-B2A7-4602-B5A2-B7AE1EECF22B}" dt="2024-09-26T13:43:16.576" v="11568" actId="1076"/>
          <ac:spMkLst>
            <pc:docMk/>
            <pc:sldMk cId="1362979249" sldId="273"/>
            <ac:spMk id="4" creationId="{E5115022-928F-4F3F-B8EB-473706714D1B}"/>
          </ac:spMkLst>
        </pc:spChg>
        <pc:graphicFrameChg chg="mod modGraphic">
          <ac:chgData name="Иван Сергунин" userId="07df44f6d7de1c25" providerId="LiveId" clId="{4EF77CAA-B2A7-4602-B5A2-B7AE1EECF22B}" dt="2024-09-26T13:43:21.860" v="11570" actId="1076"/>
          <ac:graphicFrameMkLst>
            <pc:docMk/>
            <pc:sldMk cId="1362979249" sldId="273"/>
            <ac:graphicFrameMk id="3" creationId="{47069CFC-55B4-4A14-B285-0399B9FDBF93}"/>
          </ac:graphicFrameMkLst>
        </pc:graphicFrameChg>
      </pc:sldChg>
      <pc:sldChg chg="add del">
        <pc:chgData name="Иван Сергунин" userId="07df44f6d7de1c25" providerId="LiveId" clId="{4EF77CAA-B2A7-4602-B5A2-B7AE1EECF22B}" dt="2024-09-25T15:22:49.975" v="4630" actId="2696"/>
        <pc:sldMkLst>
          <pc:docMk/>
          <pc:sldMk cId="989127727" sldId="274"/>
        </pc:sldMkLst>
      </pc:sldChg>
      <pc:sldChg chg="addSp delSp modSp add mod">
        <pc:chgData name="Иван Сергунин" userId="07df44f6d7de1c25" providerId="LiveId" clId="{4EF77CAA-B2A7-4602-B5A2-B7AE1EECF22B}" dt="2024-09-27T05:54:11.770" v="12474" actId="14100"/>
        <pc:sldMkLst>
          <pc:docMk/>
          <pc:sldMk cId="3524955654" sldId="275"/>
        </pc:sldMkLst>
        <pc:spChg chg="mod">
          <ac:chgData name="Иван Сергунин" userId="07df44f6d7de1c25" providerId="LiveId" clId="{4EF77CAA-B2A7-4602-B5A2-B7AE1EECF22B}" dt="2024-09-26T12:31:41.491" v="10285" actId="404"/>
          <ac:spMkLst>
            <pc:docMk/>
            <pc:sldMk cId="3524955654" sldId="275"/>
            <ac:spMk id="2" creationId="{0FA0D43D-E5BC-403C-B3E6-E87B8CE19591}"/>
          </ac:spMkLst>
        </pc:spChg>
        <pc:spChg chg="add mod">
          <ac:chgData name="Иван Сергунин" userId="07df44f6d7de1c25" providerId="LiveId" clId="{4EF77CAA-B2A7-4602-B5A2-B7AE1EECF22B}" dt="2024-09-27T05:54:11.770" v="12474" actId="14100"/>
          <ac:spMkLst>
            <pc:docMk/>
            <pc:sldMk cId="3524955654" sldId="275"/>
            <ac:spMk id="3" creationId="{AD6BEB9E-98A7-4CF5-BEB9-38F45FFE793F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6" creationId="{4A7EAECE-6B0E-4755-87EF-97CE6143BE61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7" creationId="{0E7F936D-0DC8-4F48-8250-5C9F1A13BF0C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8" creationId="{A8E8487B-859A-4176-87D3-12718EDA7C61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9" creationId="{380A636D-4D22-491C-8C83-D05214780A95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10" creationId="{2BFE72EF-E269-45FB-890E-9DAC523FCF64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11" creationId="{35C6F336-06B1-431F-8928-1D212A9E8CA1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12" creationId="{401B77DC-6F17-4F6B-8153-67BB92388BF9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14" creationId="{08206865-180E-4F57-AB16-69C70A6878C0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15" creationId="{401EAB59-FEE8-4386-9164-7721B9F2B77B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16" creationId="{525F7EA9-185F-4A28-BD69-74AFE1E0370F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17" creationId="{8AEE7042-1A3B-4238-8118-91A3D9699F0B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18" creationId="{5E913D2D-24D7-4431-AEBC-95F29C505801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19" creationId="{81F23571-8688-44AE-A6BE-E20BE82B6ED3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20" creationId="{0199C6B0-7376-489C-886A-FE6194E0E425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21" creationId="{49A2DC4E-66CD-4D59-898E-89CF6D869BFA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22" creationId="{107C5227-75B2-421B-A2F0-EE1B1C1E9C81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23" creationId="{A7A5723B-E6DB-4D33-9DAC-A3767792E0D1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24" creationId="{264D217D-55DD-4942-BB30-E1C9ACE91737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25" creationId="{2B8BA40A-0C35-454B-8181-C3B5D09829EB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26" creationId="{0EF47A8B-A325-4AC5-B918-03961CEAF72A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27" creationId="{6B508297-D8CD-4F31-B186-EDC1CEC875BE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28" creationId="{D247DAAA-E040-4133-9C15-0DA255C8DA08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29" creationId="{C4D7FFB1-4D47-4FD4-A0AB-71CCC6DD98E3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30" creationId="{8D56BE41-1017-4F45-A6F7-3D23EE2DD7F4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31" creationId="{F402E9B6-6C8B-4781-9870-8A9255C34EBF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32" creationId="{A86213E7-3A6A-4E0E-816B-C4612B1E2B3D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33" creationId="{1192CD1A-8967-4FB5-8C60-A194CCE3FB02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34" creationId="{5654B2A1-DABD-4674-84F9-30E1B35636A2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35" creationId="{89B52703-4F66-4300-BA84-DBACFBF8F12A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36" creationId="{A6244C10-5CDC-4CEA-873A-A66BDE4128E4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37" creationId="{96D4FAB2-69FC-45CF-A314-ED0C90EE7165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38" creationId="{18120D96-AB92-4FE9-9E03-A65B5E887B41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39" creationId="{C9E4A212-38D8-4624-8E43-DFE1968AC039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40" creationId="{7E58F7C2-1139-408E-AEF6-455477ED1C0E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41" creationId="{93FDC934-7C86-4686-BE9D-C45D2D9C6960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42" creationId="{FB79C7A6-D61A-4886-81F2-46371CA839DA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43" creationId="{AFC8A472-F228-4963-BBEC-C1F96115433C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44" creationId="{73AF94EB-975F-429C-AFD5-1CBAC5BDF592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45" creationId="{33AD20C3-296A-4055-94A1-005C40BC0F9C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46" creationId="{C8C9A7B0-5D1D-4ACD-B4ED-90378A267FA9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47" creationId="{C601932F-82D4-4C32-944F-BE1F0DA25333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48" creationId="{4A78E4A8-9A9E-49D3-B326-647C8E8C95E5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49" creationId="{958DA143-6D2E-4291-86A4-85A91EE7B93B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50" creationId="{F5576710-506D-4BBA-996B-A6350204EC21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51" creationId="{5487CD97-44E5-4F36-AB06-54795BD84B03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52" creationId="{E76F9847-97DB-4B70-9531-F10A754C051C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53" creationId="{FA27CBBF-17AF-456A-A44E-7995D359E017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54" creationId="{5A620E6B-D923-4B43-ABA0-8F3732D81572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55" creationId="{B4D538A2-5B80-498A-AA29-8DE2D0315488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56" creationId="{86042651-4C3D-47A3-852F-6EA007CD1DEB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57" creationId="{CD559136-2906-4353-BDF5-6D953584B5BA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58" creationId="{E669474F-1468-4371-A9C3-9002207D5994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59" creationId="{2E2766FC-7075-48C0-AE1D-ABC968A4F472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60" creationId="{02FC6CAC-F2AE-4E92-A1D6-3619B767CFFA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61" creationId="{7AEA75D7-39E2-450D-91FF-727F93B14833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62" creationId="{0109FCDD-2134-4D1D-ABC9-230C564B4BDB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63" creationId="{65F2D89B-0679-4E70-8CD9-6969D638F0AE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64" creationId="{79798D9C-AB12-4ADD-BCCB-7A83F7871A97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65" creationId="{53EE4B4A-C37E-4A47-AD73-640A5C3580E8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66" creationId="{E2366987-5255-417D-9038-56FCE22F5485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67" creationId="{63291FCA-2D36-461F-8668-C713DE7F1D49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68" creationId="{8F2867C8-0A57-4FE8-AC17-D3AF861BE7D0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69" creationId="{64721CA0-CC1D-48E2-B7F2-EF7E20BF42B6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70" creationId="{62C27595-4A11-4C9A-BD13-6847041A6FEB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71" creationId="{AE56B011-3375-4D63-9477-279B59129757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72" creationId="{393395E3-5121-428F-964D-771BFEF6B681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73" creationId="{3868076F-2B91-491E-88D0-213CF6C96BC8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74" creationId="{041C4BD8-9D33-463D-96B1-4DC841204BCD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75" creationId="{8D6FFBBA-3BC1-4DBE-B98A-7DD7C3E732A3}"/>
          </ac:spMkLst>
        </pc:spChg>
        <pc:spChg chg="del mod topLvl">
          <ac:chgData name="Иван Сергунин" userId="07df44f6d7de1c25" providerId="LiveId" clId="{4EF77CAA-B2A7-4602-B5A2-B7AE1EECF22B}" dt="2024-09-26T04:46:00.141" v="5734" actId="478"/>
          <ac:spMkLst>
            <pc:docMk/>
            <pc:sldMk cId="3524955654" sldId="275"/>
            <ac:spMk id="76" creationId="{02A11399-F5E1-414F-BFEF-43458C931094}"/>
          </ac:spMkLst>
        </pc:spChg>
        <pc:spChg chg="del mod topLvl">
          <ac:chgData name="Иван Сергунин" userId="07df44f6d7de1c25" providerId="LiveId" clId="{4EF77CAA-B2A7-4602-B5A2-B7AE1EECF22B}" dt="2024-09-26T13:45:03.693" v="11572" actId="478"/>
          <ac:spMkLst>
            <pc:docMk/>
            <pc:sldMk cId="3524955654" sldId="275"/>
            <ac:spMk id="77" creationId="{B1706FD6-8D71-4088-81FB-07CB63E03890}"/>
          </ac:spMkLst>
        </pc:spChg>
        <pc:spChg chg="mod topLvl">
          <ac:chgData name="Иван Сергунин" userId="07df44f6d7de1c25" providerId="LiveId" clId="{4EF77CAA-B2A7-4602-B5A2-B7AE1EECF22B}" dt="2024-09-26T13:45:10.190" v="11573" actId="164"/>
          <ac:spMkLst>
            <pc:docMk/>
            <pc:sldMk cId="3524955654" sldId="275"/>
            <ac:spMk id="78" creationId="{B873888D-7B21-4F6D-A725-CCCD63BBB4D3}"/>
          </ac:spMkLst>
        </pc:spChg>
        <pc:grpChg chg="del mod">
          <ac:chgData name="Иван Сергунин" userId="07df44f6d7de1c25" providerId="LiveId" clId="{4EF77CAA-B2A7-4602-B5A2-B7AE1EECF22B}" dt="2024-09-26T04:45:52.651" v="5733" actId="165"/>
          <ac:grpSpMkLst>
            <pc:docMk/>
            <pc:sldMk cId="3524955654" sldId="275"/>
            <ac:grpSpMk id="4" creationId="{74D40076-379F-42AA-A5C2-EEEAFD235F0C}"/>
          </ac:grpSpMkLst>
        </pc:grpChg>
        <pc:grpChg chg="add del mod">
          <ac:chgData name="Иван Сергунин" userId="07df44f6d7de1c25" providerId="LiveId" clId="{4EF77CAA-B2A7-4602-B5A2-B7AE1EECF22B}" dt="2024-09-26T13:44:59.474" v="11571" actId="165"/>
          <ac:grpSpMkLst>
            <pc:docMk/>
            <pc:sldMk cId="3524955654" sldId="275"/>
            <ac:grpSpMk id="5" creationId="{2B26664E-8E6C-4DE1-9D2A-60004A5344F8}"/>
          </ac:grpSpMkLst>
        </pc:grpChg>
        <pc:grpChg chg="add mod">
          <ac:chgData name="Иван Сергунин" userId="07df44f6d7de1c25" providerId="LiveId" clId="{4EF77CAA-B2A7-4602-B5A2-B7AE1EECF22B}" dt="2024-09-26T13:45:31.314" v="11579" actId="1076"/>
          <ac:grpSpMkLst>
            <pc:docMk/>
            <pc:sldMk cId="3524955654" sldId="275"/>
            <ac:grpSpMk id="79" creationId="{D1C1B737-FAA2-41C9-BAA5-D91F5A80FEE5}"/>
          </ac:grpSpMkLst>
        </pc:grpChg>
        <pc:picChg chg="mod topLvl">
          <ac:chgData name="Иван Сергунин" userId="07df44f6d7de1c25" providerId="LiveId" clId="{4EF77CAA-B2A7-4602-B5A2-B7AE1EECF22B}" dt="2024-09-26T13:45:10.190" v="11573" actId="164"/>
          <ac:picMkLst>
            <pc:docMk/>
            <pc:sldMk cId="3524955654" sldId="275"/>
            <ac:picMk id="13" creationId="{B04FAAE0-D4B1-43C6-ABCB-CE420B96A416}"/>
          </ac:picMkLst>
        </pc:picChg>
      </pc:sldChg>
      <pc:sldChg chg="addSp delSp modSp add mod">
        <pc:chgData name="Иван Сергунин" userId="07df44f6d7de1c25" providerId="LiveId" clId="{4EF77CAA-B2A7-4602-B5A2-B7AE1EECF22B}" dt="2024-09-26T12:32:30.108" v="10291" actId="1076"/>
        <pc:sldMkLst>
          <pc:docMk/>
          <pc:sldMk cId="1272354450" sldId="276"/>
        </pc:sldMkLst>
        <pc:spChg chg="del mod">
          <ac:chgData name="Иван Сергунин" userId="07df44f6d7de1c25" providerId="LiveId" clId="{4EF77CAA-B2A7-4602-B5A2-B7AE1EECF22B}" dt="2024-09-25T09:57:26.096" v="614" actId="478"/>
          <ac:spMkLst>
            <pc:docMk/>
            <pc:sldMk cId="1272354450" sldId="276"/>
            <ac:spMk id="2" creationId="{0FA0D43D-E5BC-403C-B3E6-E87B8CE19591}"/>
          </ac:spMkLst>
        </pc:spChg>
        <pc:spChg chg="add del">
          <ac:chgData name="Иван Сергунин" userId="07df44f6d7de1c25" providerId="LiveId" clId="{4EF77CAA-B2A7-4602-B5A2-B7AE1EECF22B}" dt="2024-09-26T04:49:10.563" v="5739" actId="478"/>
          <ac:spMkLst>
            <pc:docMk/>
            <pc:sldMk cId="1272354450" sldId="276"/>
            <ac:spMk id="2" creationId="{99105020-A7BF-4EAB-A1A0-C8B40400EEB5}"/>
          </ac:spMkLst>
        </pc:spChg>
        <pc:spChg chg="add del mod">
          <ac:chgData name="Иван Сергунин" userId="07df44f6d7de1c25" providerId="LiveId" clId="{4EF77CAA-B2A7-4602-B5A2-B7AE1EECF22B}" dt="2024-09-26T04:46:42.492" v="5737" actId="478"/>
          <ac:spMkLst>
            <pc:docMk/>
            <pc:sldMk cId="1272354450" sldId="276"/>
            <ac:spMk id="3" creationId="{3B79F4EC-8F97-4E6E-B83C-FD5C5F512CFD}"/>
          </ac:spMkLst>
        </pc:spChg>
        <pc:spChg chg="add mod">
          <ac:chgData name="Иван Сергунин" userId="07df44f6d7de1c25" providerId="LiveId" clId="{4EF77CAA-B2A7-4602-B5A2-B7AE1EECF22B}" dt="2024-09-26T12:32:30.108" v="10291" actId="1076"/>
          <ac:spMkLst>
            <pc:docMk/>
            <pc:sldMk cId="1272354450" sldId="276"/>
            <ac:spMk id="5" creationId="{28D3D25C-3736-40B2-B378-866628DFE8F7}"/>
          </ac:spMkLst>
        </pc:spChg>
        <pc:spChg chg="mod ord">
          <ac:chgData name="Иван Сергунин" userId="07df44f6d7de1c25" providerId="LiveId" clId="{4EF77CAA-B2A7-4602-B5A2-B7AE1EECF22B}" dt="2024-09-25T09:56:14.079" v="573" actId="207"/>
          <ac:spMkLst>
            <pc:docMk/>
            <pc:sldMk cId="1272354450" sldId="276"/>
            <ac:spMk id="144" creationId="{FA536E4C-7A31-4C5A-965C-8999BDF54EE6}"/>
          </ac:spMkLst>
        </pc:spChg>
        <pc:spChg chg="mod">
          <ac:chgData name="Иван Сергунин" userId="07df44f6d7de1c25" providerId="LiveId" clId="{4EF77CAA-B2A7-4602-B5A2-B7AE1EECF22B}" dt="2024-09-25T09:56:23.226" v="576" actId="207"/>
          <ac:spMkLst>
            <pc:docMk/>
            <pc:sldMk cId="1272354450" sldId="276"/>
            <ac:spMk id="145" creationId="{A42CFB40-2BF2-47FA-A2A0-D5E24852A0CF}"/>
          </ac:spMkLst>
        </pc:spChg>
        <pc:spChg chg="mod">
          <ac:chgData name="Иван Сергунин" userId="07df44f6d7de1c25" providerId="LiveId" clId="{4EF77CAA-B2A7-4602-B5A2-B7AE1EECF22B}" dt="2024-09-25T09:56:27.914" v="578" actId="207"/>
          <ac:spMkLst>
            <pc:docMk/>
            <pc:sldMk cId="1272354450" sldId="276"/>
            <ac:spMk id="146" creationId="{D683A72B-8ACC-42ED-8154-974A3939A71B}"/>
          </ac:spMkLst>
        </pc:spChg>
        <pc:spChg chg="add del mod">
          <ac:chgData name="Иван Сергунин" userId="07df44f6d7de1c25" providerId="LiveId" clId="{4EF77CAA-B2A7-4602-B5A2-B7AE1EECF22B}" dt="2024-09-25T09:57:28.282" v="615" actId="478"/>
          <ac:spMkLst>
            <pc:docMk/>
            <pc:sldMk cId="1272354450" sldId="276"/>
            <ac:spMk id="181" creationId="{B0112CE4-1294-43BA-860E-0900DBCFE20A}"/>
          </ac:spMkLst>
        </pc:spChg>
        <pc:grpChg chg="del">
          <ac:chgData name="Иван Сергунин" userId="07df44f6d7de1c25" providerId="LiveId" clId="{4EF77CAA-B2A7-4602-B5A2-B7AE1EECF22B}" dt="2024-09-25T09:54:27.285" v="570" actId="478"/>
          <ac:grpSpMkLst>
            <pc:docMk/>
            <pc:sldMk cId="1272354450" sldId="276"/>
            <ac:grpSpMk id="4" creationId="{74D40076-379F-42AA-A5C2-EEEAFD235F0C}"/>
          </ac:grpSpMkLst>
        </pc:grpChg>
        <pc:grpChg chg="add del mod">
          <ac:chgData name="Иван Сергунин" userId="07df44f6d7de1c25" providerId="LiveId" clId="{4EF77CAA-B2A7-4602-B5A2-B7AE1EECF22B}" dt="2024-09-25T09:57:21.943" v="612" actId="478"/>
          <ac:grpSpMkLst>
            <pc:docMk/>
            <pc:sldMk cId="1272354450" sldId="276"/>
            <ac:grpSpMk id="79" creationId="{9955010A-63BE-46A5-B80C-0B5D6942D23F}"/>
          </ac:grpSpMkLst>
        </pc:grpChg>
        <pc:graphicFrameChg chg="add mod modGraphic">
          <ac:chgData name="Иван Сергунин" userId="07df44f6d7de1c25" providerId="LiveId" clId="{4EF77CAA-B2A7-4602-B5A2-B7AE1EECF22B}" dt="2024-09-26T12:32:24.646" v="10290" actId="1076"/>
          <ac:graphicFrameMkLst>
            <pc:docMk/>
            <pc:sldMk cId="1272354450" sldId="276"/>
            <ac:graphicFrameMk id="4" creationId="{EF833D5C-69A9-4199-A307-EF05A25AD70D}"/>
          </ac:graphicFrameMkLst>
        </pc:graphicFrameChg>
      </pc:sldChg>
      <pc:sldChg chg="addSp delSp modSp add del mod">
        <pc:chgData name="Иван Сергунин" userId="07df44f6d7de1c25" providerId="LiveId" clId="{4EF77CAA-B2A7-4602-B5A2-B7AE1EECF22B}" dt="2024-09-25T15:39:27.835" v="4689" actId="2696"/>
        <pc:sldMkLst>
          <pc:docMk/>
          <pc:sldMk cId="4095566899" sldId="277"/>
        </pc:sldMkLst>
        <pc:spChg chg="mod">
          <ac:chgData name="Иван Сергунин" userId="07df44f6d7de1c25" providerId="LiveId" clId="{4EF77CAA-B2A7-4602-B5A2-B7AE1EECF22B}" dt="2024-09-25T14:16:23.646" v="3295" actId="404"/>
          <ac:spMkLst>
            <pc:docMk/>
            <pc:sldMk cId="4095566899" sldId="277"/>
            <ac:spMk id="2" creationId="{0FA0D43D-E5BC-403C-B3E6-E87B8CE19591}"/>
          </ac:spMkLst>
        </pc:spChg>
        <pc:spChg chg="add">
          <ac:chgData name="Иван Сергунин" userId="07df44f6d7de1c25" providerId="LiveId" clId="{4EF77CAA-B2A7-4602-B5A2-B7AE1EECF22B}" dt="2024-09-25T09:56:56.475" v="609"/>
          <ac:spMkLst>
            <pc:docMk/>
            <pc:sldMk cId="4095566899" sldId="277"/>
            <ac:spMk id="181" creationId="{8CFE6FFA-A20F-4204-ADE6-D61A11FC7CE0}"/>
          </ac:spMkLst>
        </pc:spChg>
        <pc:grpChg chg="del">
          <ac:chgData name="Иван Сергунин" userId="07df44f6d7de1c25" providerId="LiveId" clId="{4EF77CAA-B2A7-4602-B5A2-B7AE1EECF22B}" dt="2024-09-25T09:56:46.117" v="580" actId="478"/>
          <ac:grpSpMkLst>
            <pc:docMk/>
            <pc:sldMk cId="4095566899" sldId="277"/>
            <ac:grpSpMk id="79" creationId="{9955010A-63BE-46A5-B80C-0B5D6942D23F}"/>
          </ac:grpSpMkLst>
        </pc:grpChg>
      </pc:sldChg>
      <pc:sldChg chg="modSp add mod">
        <pc:chgData name="Иван Сергунин" userId="07df44f6d7de1c25" providerId="LiveId" clId="{4EF77CAA-B2A7-4602-B5A2-B7AE1EECF22B}" dt="2024-09-26T12:32:57.712" v="10296" actId="1076"/>
        <pc:sldMkLst>
          <pc:docMk/>
          <pc:sldMk cId="119063456" sldId="278"/>
        </pc:sldMkLst>
        <pc:spChg chg="mod">
          <ac:chgData name="Иван Сергунин" userId="07df44f6d7de1c25" providerId="LiveId" clId="{4EF77CAA-B2A7-4602-B5A2-B7AE1EECF22B}" dt="2024-09-26T12:32:57.712" v="10296" actId="1076"/>
          <ac:spMkLst>
            <pc:docMk/>
            <pc:sldMk cId="119063456" sldId="278"/>
            <ac:spMk id="2" creationId="{0FA0D43D-E5BC-403C-B3E6-E87B8CE19591}"/>
          </ac:spMkLst>
        </pc:spChg>
        <pc:grpChg chg="mod">
          <ac:chgData name="Иван Сергунин" userId="07df44f6d7de1c25" providerId="LiveId" clId="{4EF77CAA-B2A7-4602-B5A2-B7AE1EECF22B}" dt="2024-09-25T14:16:05.244" v="3289" actId="1076"/>
          <ac:grpSpMkLst>
            <pc:docMk/>
            <pc:sldMk cId="119063456" sldId="278"/>
            <ac:grpSpMk id="79" creationId="{9955010A-63BE-46A5-B80C-0B5D6942D23F}"/>
          </ac:grpSpMkLst>
        </pc:grpChg>
      </pc:sldChg>
      <pc:sldChg chg="addSp delSp modSp add mod">
        <pc:chgData name="Иван Сергунин" userId="07df44f6d7de1c25" providerId="LiveId" clId="{4EF77CAA-B2A7-4602-B5A2-B7AE1EECF22B}" dt="2024-09-26T13:58:43.627" v="11759" actId="113"/>
        <pc:sldMkLst>
          <pc:docMk/>
          <pc:sldMk cId="40540333" sldId="279"/>
        </pc:sldMkLst>
        <pc:spChg chg="del">
          <ac:chgData name="Иван Сергунин" userId="07df44f6d7de1c25" providerId="LiveId" clId="{4EF77CAA-B2A7-4602-B5A2-B7AE1EECF22B}" dt="2024-09-25T09:58:04.258" v="619" actId="478"/>
          <ac:spMkLst>
            <pc:docMk/>
            <pc:sldMk cId="40540333" sldId="279"/>
            <ac:spMk id="2" creationId="{0FA0D43D-E5BC-403C-B3E6-E87B8CE19591}"/>
          </ac:spMkLst>
        </pc:spChg>
        <pc:spChg chg="add del mod">
          <ac:chgData name="Иван Сергунин" userId="07df44f6d7de1c25" providerId="LiveId" clId="{4EF77CAA-B2A7-4602-B5A2-B7AE1EECF22B}" dt="2024-09-26T13:57:34.559" v="11709" actId="478"/>
          <ac:spMkLst>
            <pc:docMk/>
            <pc:sldMk cId="40540333" sldId="279"/>
            <ac:spMk id="3" creationId="{3E1CCCF7-F845-4FF6-84CA-18909044EFC2}"/>
          </ac:spMkLst>
        </pc:spChg>
        <pc:spChg chg="add del mod">
          <ac:chgData name="Иван Сергунин" userId="07df44f6d7de1c25" providerId="LiveId" clId="{4EF77CAA-B2A7-4602-B5A2-B7AE1EECF22B}" dt="2024-09-25T09:58:18.591" v="622" actId="478"/>
          <ac:spMkLst>
            <pc:docMk/>
            <pc:sldMk cId="40540333" sldId="279"/>
            <ac:spMk id="4" creationId="{2639340C-B368-45AF-A1C2-2A70FD925029}"/>
          </ac:spMkLst>
        </pc:spChg>
        <pc:spChg chg="add mod">
          <ac:chgData name="Иван Сергунин" userId="07df44f6d7de1c25" providerId="LiveId" clId="{4EF77CAA-B2A7-4602-B5A2-B7AE1EECF22B}" dt="2024-09-26T13:58:27.372" v="11754" actId="113"/>
          <ac:spMkLst>
            <pc:docMk/>
            <pc:sldMk cId="40540333" sldId="279"/>
            <ac:spMk id="7" creationId="{260BCDB1-BF12-420A-B87F-1AC2D2732AFC}"/>
          </ac:spMkLst>
        </pc:spChg>
        <pc:spChg chg="add mod">
          <ac:chgData name="Иван Сергунин" userId="07df44f6d7de1c25" providerId="LiveId" clId="{4EF77CAA-B2A7-4602-B5A2-B7AE1EECF22B}" dt="2024-09-26T13:58:43.627" v="11759" actId="113"/>
          <ac:spMkLst>
            <pc:docMk/>
            <pc:sldMk cId="40540333" sldId="279"/>
            <ac:spMk id="10" creationId="{0A13B809-99C4-4A4F-8854-87F2026E4526}"/>
          </ac:spMkLst>
        </pc:spChg>
        <pc:spChg chg="add del mod">
          <ac:chgData name="Иван Сергунин" userId="07df44f6d7de1c25" providerId="LiveId" clId="{4EF77CAA-B2A7-4602-B5A2-B7AE1EECF22B}" dt="2024-09-25T09:58:06.161" v="620" actId="478"/>
          <ac:spMkLst>
            <pc:docMk/>
            <pc:sldMk cId="40540333" sldId="279"/>
            <ac:spMk id="11" creationId="{F77040DE-245C-4FB0-BB64-07B3300365AE}"/>
          </ac:spMkLst>
        </pc:spChg>
        <pc:spChg chg="add del mod">
          <ac:chgData name="Иван Сергунин" userId="07df44f6d7de1c25" providerId="LiveId" clId="{4EF77CAA-B2A7-4602-B5A2-B7AE1EECF22B}" dt="2024-09-26T13:57:31.361" v="11708" actId="478"/>
          <ac:spMkLst>
            <pc:docMk/>
            <pc:sldMk cId="40540333" sldId="279"/>
            <ac:spMk id="13" creationId="{F1FCAD45-24E2-48C8-B5B9-BB7DF7CE2BCF}"/>
          </ac:spMkLst>
        </pc:spChg>
        <pc:spChg chg="del">
          <ac:chgData name="Иван Сергунин" userId="07df44f6d7de1c25" providerId="LiveId" clId="{4EF77CAA-B2A7-4602-B5A2-B7AE1EECF22B}" dt="2024-09-25T09:58:00.616" v="617" actId="478"/>
          <ac:spMkLst>
            <pc:docMk/>
            <pc:sldMk cId="40540333" sldId="279"/>
            <ac:spMk id="181" creationId="{8CFE6FFA-A20F-4204-ADE6-D61A11FC7CE0}"/>
          </ac:spMkLst>
        </pc:spChg>
        <pc:graphicFrameChg chg="add mod">
          <ac:chgData name="Иван Сергунин" userId="07df44f6d7de1c25" providerId="LiveId" clId="{4EF77CAA-B2A7-4602-B5A2-B7AE1EECF22B}" dt="2024-09-26T13:58:13.096" v="11749" actId="1076"/>
          <ac:graphicFrameMkLst>
            <pc:docMk/>
            <pc:sldMk cId="40540333" sldId="279"/>
            <ac:graphicFrameMk id="6" creationId="{A5CCFE33-661D-4524-93A1-B56FEDF90771}"/>
          </ac:graphicFrameMkLst>
        </pc:graphicFrameChg>
        <pc:graphicFrameChg chg="add">
          <ac:chgData name="Иван Сергунин" userId="07df44f6d7de1c25" providerId="LiveId" clId="{4EF77CAA-B2A7-4602-B5A2-B7AE1EECF22B}" dt="2024-09-25T09:58:01.147" v="618"/>
          <ac:graphicFrameMkLst>
            <pc:docMk/>
            <pc:sldMk cId="40540333" sldId="279"/>
            <ac:graphicFrameMk id="8" creationId="{6F402421-73B3-48E1-AE9E-E45B7307892A}"/>
          </ac:graphicFrameMkLst>
        </pc:graphicFrameChg>
        <pc:graphicFrameChg chg="add">
          <ac:chgData name="Иван Сергунин" userId="07df44f6d7de1c25" providerId="LiveId" clId="{4EF77CAA-B2A7-4602-B5A2-B7AE1EECF22B}" dt="2024-09-25T09:58:01.147" v="618"/>
          <ac:graphicFrameMkLst>
            <pc:docMk/>
            <pc:sldMk cId="40540333" sldId="279"/>
            <ac:graphicFrameMk id="9" creationId="{8FAFC23E-4D96-4FA3-A0BA-83012818B03A}"/>
          </ac:graphicFrameMkLst>
        </pc:graphicFrameChg>
      </pc:sldChg>
      <pc:sldChg chg="modSp add del mod ord modShow">
        <pc:chgData name="Иван Сергунин" userId="07df44f6d7de1c25" providerId="LiveId" clId="{4EF77CAA-B2A7-4602-B5A2-B7AE1EECF22B}" dt="2024-09-26T07:26:01.954" v="6985" actId="47"/>
        <pc:sldMkLst>
          <pc:docMk/>
          <pc:sldMk cId="906788774" sldId="280"/>
        </pc:sldMkLst>
        <pc:spChg chg="mod">
          <ac:chgData name="Иван Сергунин" userId="07df44f6d7de1c25" providerId="LiveId" clId="{4EF77CAA-B2A7-4602-B5A2-B7AE1EECF22B}" dt="2024-09-25T14:07:29.689" v="1968" actId="20577"/>
          <ac:spMkLst>
            <pc:docMk/>
            <pc:sldMk cId="906788774" sldId="280"/>
            <ac:spMk id="2" creationId="{0FA0D43D-E5BC-403C-B3E6-E87B8CE19591}"/>
          </ac:spMkLst>
        </pc:spChg>
        <pc:spChg chg="mod">
          <ac:chgData name="Иван Сергунин" userId="07df44f6d7de1c25" providerId="LiveId" clId="{4EF77CAA-B2A7-4602-B5A2-B7AE1EECF22B}" dt="2024-09-25T14:41:30.905" v="3502" actId="20577"/>
          <ac:spMkLst>
            <pc:docMk/>
            <pc:sldMk cId="906788774" sldId="280"/>
            <ac:spMk id="3" creationId="{843DED89-C81E-416B-82D6-406CAA10BEB9}"/>
          </ac:spMkLst>
        </pc:spChg>
      </pc:sldChg>
      <pc:sldChg chg="modSp add del mod modShow">
        <pc:chgData name="Иван Сергунин" userId="07df44f6d7de1c25" providerId="LiveId" clId="{4EF77CAA-B2A7-4602-B5A2-B7AE1EECF22B}" dt="2024-09-26T07:26:02.624" v="6986" actId="47"/>
        <pc:sldMkLst>
          <pc:docMk/>
          <pc:sldMk cId="3567004496" sldId="281"/>
        </pc:sldMkLst>
        <pc:spChg chg="mod">
          <ac:chgData name="Иван Сергунин" userId="07df44f6d7de1c25" providerId="LiveId" clId="{4EF77CAA-B2A7-4602-B5A2-B7AE1EECF22B}" dt="2024-09-25T14:10:41.204" v="2497" actId="20577"/>
          <ac:spMkLst>
            <pc:docMk/>
            <pc:sldMk cId="3567004496" sldId="281"/>
            <ac:spMk id="2" creationId="{0FA0D43D-E5BC-403C-B3E6-E87B8CE19591}"/>
          </ac:spMkLst>
        </pc:spChg>
        <pc:spChg chg="mod">
          <ac:chgData name="Иван Сергунин" userId="07df44f6d7de1c25" providerId="LiveId" clId="{4EF77CAA-B2A7-4602-B5A2-B7AE1EECF22B}" dt="2024-09-25T14:12:02.128" v="2788" actId="20577"/>
          <ac:spMkLst>
            <pc:docMk/>
            <pc:sldMk cId="3567004496" sldId="281"/>
            <ac:spMk id="3" creationId="{843DED89-C81E-416B-82D6-406CAA10BEB9}"/>
          </ac:spMkLst>
        </pc:spChg>
      </pc:sldChg>
      <pc:sldChg chg="modSp add del mod modShow">
        <pc:chgData name="Иван Сергунин" userId="07df44f6d7de1c25" providerId="LiveId" clId="{4EF77CAA-B2A7-4602-B5A2-B7AE1EECF22B}" dt="2024-09-26T07:26:03.001" v="6987" actId="47"/>
        <pc:sldMkLst>
          <pc:docMk/>
          <pc:sldMk cId="2201606819" sldId="282"/>
        </pc:sldMkLst>
        <pc:spChg chg="mod">
          <ac:chgData name="Иван Сергунин" userId="07df44f6d7de1c25" providerId="LiveId" clId="{4EF77CAA-B2A7-4602-B5A2-B7AE1EECF22B}" dt="2024-09-25T14:13:26.939" v="2851" actId="20577"/>
          <ac:spMkLst>
            <pc:docMk/>
            <pc:sldMk cId="2201606819" sldId="282"/>
            <ac:spMk id="2" creationId="{0FA0D43D-E5BC-403C-B3E6-E87B8CE19591}"/>
          </ac:spMkLst>
        </pc:spChg>
        <pc:spChg chg="mod">
          <ac:chgData name="Иван Сергунин" userId="07df44f6d7de1c25" providerId="LiveId" clId="{4EF77CAA-B2A7-4602-B5A2-B7AE1EECF22B}" dt="2024-09-25T14:49:13.649" v="3609" actId="20577"/>
          <ac:spMkLst>
            <pc:docMk/>
            <pc:sldMk cId="2201606819" sldId="282"/>
            <ac:spMk id="3" creationId="{843DED89-C81E-416B-82D6-406CAA10BEB9}"/>
          </ac:spMkLst>
        </pc:spChg>
      </pc:sldChg>
      <pc:sldChg chg="addSp delSp modSp add mod ord">
        <pc:chgData name="Иван Сергунин" userId="07df44f6d7de1c25" providerId="LiveId" clId="{4EF77CAA-B2A7-4602-B5A2-B7AE1EECF22B}" dt="2024-09-26T13:53:35.438" v="11655" actId="20577"/>
        <pc:sldMkLst>
          <pc:docMk/>
          <pc:sldMk cId="1550286424" sldId="283"/>
        </pc:sldMkLst>
        <pc:spChg chg="add del mod">
          <ac:chgData name="Иван Сергунин" userId="07df44f6d7de1c25" providerId="LiveId" clId="{4EF77CAA-B2A7-4602-B5A2-B7AE1EECF22B}" dt="2024-09-26T13:52:17.087" v="11588" actId="478"/>
          <ac:spMkLst>
            <pc:docMk/>
            <pc:sldMk cId="1550286424" sldId="283"/>
            <ac:spMk id="2" creationId="{F9905E2D-0DF0-4610-9E8F-0B75CC955839}"/>
          </ac:spMkLst>
        </pc:spChg>
        <pc:spChg chg="mod">
          <ac:chgData name="Иван Сергунин" userId="07df44f6d7de1c25" providerId="LiveId" clId="{4EF77CAA-B2A7-4602-B5A2-B7AE1EECF22B}" dt="2024-09-26T13:53:35.438" v="11655" actId="20577"/>
          <ac:spMkLst>
            <pc:docMk/>
            <pc:sldMk cId="1550286424" sldId="283"/>
            <ac:spMk id="3" creationId="{3B79F4EC-8F97-4E6E-B83C-FD5C5F512CFD}"/>
          </ac:spMkLst>
        </pc:spChg>
        <pc:spChg chg="add mod">
          <ac:chgData name="Иван Сергунин" userId="07df44f6d7de1c25" providerId="LiveId" clId="{4EF77CAA-B2A7-4602-B5A2-B7AE1EECF22B}" dt="2024-09-26T13:52:59.524" v="11652" actId="403"/>
          <ac:spMkLst>
            <pc:docMk/>
            <pc:sldMk cId="1550286424" sldId="283"/>
            <ac:spMk id="4" creationId="{B7A61D12-FAD1-45AF-B778-B4E0D6AC59BD}"/>
          </ac:spMkLst>
        </pc:spChg>
      </pc:sldChg>
      <pc:sldChg chg="addSp delSp modSp add mod">
        <pc:chgData name="Иван Сергунин" userId="07df44f6d7de1c25" providerId="LiveId" clId="{4EF77CAA-B2A7-4602-B5A2-B7AE1EECF22B}" dt="2024-09-26T14:11:22.373" v="12349" actId="20577"/>
        <pc:sldMkLst>
          <pc:docMk/>
          <pc:sldMk cId="528027305" sldId="284"/>
        </pc:sldMkLst>
        <pc:spChg chg="add mod">
          <ac:chgData name="Иван Сергунин" userId="07df44f6d7de1c25" providerId="LiveId" clId="{4EF77CAA-B2A7-4602-B5A2-B7AE1EECF22B}" dt="2024-09-26T12:33:35.620" v="10339" actId="2711"/>
          <ac:spMkLst>
            <pc:docMk/>
            <pc:sldMk cId="528027305" sldId="284"/>
            <ac:spMk id="2" creationId="{2F1D2727-E841-41AD-A8B8-6EEAF1892CE3}"/>
          </ac:spMkLst>
        </pc:spChg>
        <pc:spChg chg="add mod">
          <ac:chgData name="Иван Сергунин" userId="07df44f6d7de1c25" providerId="LiveId" clId="{4EF77CAA-B2A7-4602-B5A2-B7AE1EECF22B}" dt="2024-09-26T14:11:22.373" v="12349" actId="20577"/>
          <ac:spMkLst>
            <pc:docMk/>
            <pc:sldMk cId="528027305" sldId="284"/>
            <ac:spMk id="3" creationId="{FB1837E6-BE0E-42A6-982D-1CFBC2F05034}"/>
          </ac:spMkLst>
        </pc:spChg>
        <pc:spChg chg="add del mod">
          <ac:chgData name="Иван Сергунин" userId="07df44f6d7de1c25" providerId="LiveId" clId="{4EF77CAA-B2A7-4602-B5A2-B7AE1EECF22B}" dt="2024-09-26T06:52:32.210" v="6622" actId="478"/>
          <ac:spMkLst>
            <pc:docMk/>
            <pc:sldMk cId="528027305" sldId="284"/>
            <ac:spMk id="5" creationId="{CF80138F-9F94-4D88-BF8F-20AF166DA6D9}"/>
          </ac:spMkLst>
        </pc:spChg>
        <pc:spChg chg="del">
          <ac:chgData name="Иван Сергунин" userId="07df44f6d7de1c25" providerId="LiveId" clId="{4EF77CAA-B2A7-4602-B5A2-B7AE1EECF22B}" dt="2024-09-25T15:45:38.155" v="5202" actId="478"/>
          <ac:spMkLst>
            <pc:docMk/>
            <pc:sldMk cId="528027305" sldId="284"/>
            <ac:spMk id="7" creationId="{260BCDB1-BF12-420A-B87F-1AC2D2732AFC}"/>
          </ac:spMkLst>
        </pc:spChg>
        <pc:spChg chg="del">
          <ac:chgData name="Иван Сергунин" userId="07df44f6d7de1c25" providerId="LiveId" clId="{4EF77CAA-B2A7-4602-B5A2-B7AE1EECF22B}" dt="2024-09-25T15:45:38.155" v="5202" actId="478"/>
          <ac:spMkLst>
            <pc:docMk/>
            <pc:sldMk cId="528027305" sldId="284"/>
            <ac:spMk id="10" creationId="{0A13B809-99C4-4A4F-8854-87F2026E4526}"/>
          </ac:spMkLst>
        </pc:spChg>
        <pc:spChg chg="del mod">
          <ac:chgData name="Иван Сергунин" userId="07df44f6d7de1c25" providerId="LiveId" clId="{4EF77CAA-B2A7-4602-B5A2-B7AE1EECF22B}" dt="2024-09-26T06:52:28.676" v="6621" actId="478"/>
          <ac:spMkLst>
            <pc:docMk/>
            <pc:sldMk cId="528027305" sldId="284"/>
            <ac:spMk id="13" creationId="{F1FCAD45-24E2-48C8-B5B9-BB7DF7CE2BCF}"/>
          </ac:spMkLst>
        </pc:spChg>
        <pc:graphicFrameChg chg="del">
          <ac:chgData name="Иван Сергунин" userId="07df44f6d7de1c25" providerId="LiveId" clId="{4EF77CAA-B2A7-4602-B5A2-B7AE1EECF22B}" dt="2024-09-25T15:45:38.155" v="5202" actId="478"/>
          <ac:graphicFrameMkLst>
            <pc:docMk/>
            <pc:sldMk cId="528027305" sldId="284"/>
            <ac:graphicFrameMk id="6" creationId="{A5CCFE33-661D-4524-93A1-B56FEDF90771}"/>
          </ac:graphicFrameMkLst>
        </pc:graphicFrameChg>
        <pc:graphicFrameChg chg="del">
          <ac:chgData name="Иван Сергунин" userId="07df44f6d7de1c25" providerId="LiveId" clId="{4EF77CAA-B2A7-4602-B5A2-B7AE1EECF22B}" dt="2024-09-25T15:45:20.826" v="5198" actId="478"/>
          <ac:graphicFrameMkLst>
            <pc:docMk/>
            <pc:sldMk cId="528027305" sldId="284"/>
            <ac:graphicFrameMk id="8" creationId="{6F402421-73B3-48E1-AE9E-E45B7307892A}"/>
          </ac:graphicFrameMkLst>
        </pc:graphicFrameChg>
        <pc:graphicFrameChg chg="del">
          <ac:chgData name="Иван Сергунин" userId="07df44f6d7de1c25" providerId="LiveId" clId="{4EF77CAA-B2A7-4602-B5A2-B7AE1EECF22B}" dt="2024-09-25T15:45:24.651" v="5199" actId="478"/>
          <ac:graphicFrameMkLst>
            <pc:docMk/>
            <pc:sldMk cId="528027305" sldId="284"/>
            <ac:graphicFrameMk id="9" creationId="{8FAFC23E-4D96-4FA3-A0BA-83012818B03A}"/>
          </ac:graphicFrameMkLst>
        </pc:graphicFrameChg>
      </pc:sldChg>
      <pc:sldChg chg="addSp delSp modSp new mod ord">
        <pc:chgData name="Иван Сергунин" userId="07df44f6d7de1c25" providerId="LiveId" clId="{4EF77CAA-B2A7-4602-B5A2-B7AE1EECF22B}" dt="2024-09-26T13:52:24.361" v="11589" actId="1076"/>
        <pc:sldMkLst>
          <pc:docMk/>
          <pc:sldMk cId="1651209755" sldId="285"/>
        </pc:sldMkLst>
        <pc:spChg chg="del">
          <ac:chgData name="Иван Сергунин" userId="07df44f6d7de1c25" providerId="LiveId" clId="{4EF77CAA-B2A7-4602-B5A2-B7AE1EECF22B}" dt="2024-09-26T04:53:16.806" v="5827" actId="478"/>
          <ac:spMkLst>
            <pc:docMk/>
            <pc:sldMk cId="1651209755" sldId="285"/>
            <ac:spMk id="2" creationId="{2E335B19-9D61-449F-AF6A-9F6E47548BCC}"/>
          </ac:spMkLst>
        </pc:spChg>
        <pc:spChg chg="del">
          <ac:chgData name="Иван Сергунин" userId="07df44f6d7de1c25" providerId="LiveId" clId="{4EF77CAA-B2A7-4602-B5A2-B7AE1EECF22B}" dt="2024-09-26T04:53:13.480" v="5826" actId="478"/>
          <ac:spMkLst>
            <pc:docMk/>
            <pc:sldMk cId="1651209755" sldId="285"/>
            <ac:spMk id="3" creationId="{B3E4DAD7-1C02-4D54-9D64-565D83C08AE0}"/>
          </ac:spMkLst>
        </pc:spChg>
        <pc:spChg chg="add mod">
          <ac:chgData name="Иван Сергунин" userId="07df44f6d7de1c25" providerId="LiveId" clId="{4EF77CAA-B2A7-4602-B5A2-B7AE1EECF22B}" dt="2024-09-26T13:47:54.220" v="11585" actId="1076"/>
          <ac:spMkLst>
            <pc:docMk/>
            <pc:sldMk cId="1651209755" sldId="285"/>
            <ac:spMk id="4" creationId="{78A6B586-D533-4FA8-BE91-AFDC47E49654}"/>
          </ac:spMkLst>
        </pc:spChg>
        <pc:spChg chg="add mod">
          <ac:chgData name="Иван Сергунин" userId="07df44f6d7de1c25" providerId="LiveId" clId="{4EF77CAA-B2A7-4602-B5A2-B7AE1EECF22B}" dt="2024-09-26T13:52:24.361" v="11589" actId="1076"/>
          <ac:spMkLst>
            <pc:docMk/>
            <pc:sldMk cId="1651209755" sldId="285"/>
            <ac:spMk id="5" creationId="{6F45BD48-CF59-4C0C-8E50-B9B99671D4C9}"/>
          </ac:spMkLst>
        </pc:spChg>
      </pc:sldChg>
      <pc:sldChg chg="addSp delSp modSp add mod">
        <pc:chgData name="Иван Сергунин" userId="07df44f6d7de1c25" providerId="LiveId" clId="{4EF77CAA-B2A7-4602-B5A2-B7AE1EECF22B}" dt="2024-09-27T05:52:57.657" v="12462" actId="14100"/>
        <pc:sldMkLst>
          <pc:docMk/>
          <pc:sldMk cId="1427435978" sldId="286"/>
        </pc:sldMkLst>
        <pc:spChg chg="mod">
          <ac:chgData name="Иван Сергунин" userId="07df44f6d7de1c25" providerId="LiveId" clId="{4EF77CAA-B2A7-4602-B5A2-B7AE1EECF22B}" dt="2024-09-26T13:01:12.168" v="10531" actId="21"/>
          <ac:spMkLst>
            <pc:docMk/>
            <pc:sldMk cId="1427435978" sldId="286"/>
            <ac:spMk id="2" creationId="{0FA0D43D-E5BC-403C-B3E6-E87B8CE19591}"/>
          </ac:spMkLst>
        </pc:spChg>
        <pc:spChg chg="add del mod">
          <ac:chgData name="Иван Сергунин" userId="07df44f6d7de1c25" providerId="LiveId" clId="{4EF77CAA-B2A7-4602-B5A2-B7AE1EECF22B}" dt="2024-09-27T05:52:25.430" v="12408" actId="14100"/>
          <ac:spMkLst>
            <pc:docMk/>
            <pc:sldMk cId="1427435978" sldId="286"/>
            <ac:spMk id="3" creationId="{EC2E05DE-E43B-4B78-AC73-26B436971F83}"/>
          </ac:spMkLst>
        </pc:spChg>
        <pc:spChg chg="add mod">
          <ac:chgData name="Иван Сергунин" userId="07df44f6d7de1c25" providerId="LiveId" clId="{4EF77CAA-B2A7-4602-B5A2-B7AE1EECF22B}" dt="2024-09-26T13:05:31.841" v="10594" actId="122"/>
          <ac:spMkLst>
            <pc:docMk/>
            <pc:sldMk cId="1427435978" sldId="286"/>
            <ac:spMk id="4" creationId="{819653C9-E70D-45B3-B77E-0D254DC7C9E7}"/>
          </ac:spMkLst>
        </pc:spChg>
        <pc:spChg chg="add mod">
          <ac:chgData name="Иван Сергунин" userId="07df44f6d7de1c25" providerId="LiveId" clId="{4EF77CAA-B2A7-4602-B5A2-B7AE1EECF22B}" dt="2024-09-26T13:05:28.764" v="10593" actId="122"/>
          <ac:spMkLst>
            <pc:docMk/>
            <pc:sldMk cId="1427435978" sldId="286"/>
            <ac:spMk id="5" creationId="{ABCE2474-531F-4DCF-9838-CF7923ACA0C5}"/>
          </ac:spMkLst>
        </pc:spChg>
        <pc:spChg chg="add mod">
          <ac:chgData name="Иван Сергунин" userId="07df44f6d7de1c25" providerId="LiveId" clId="{4EF77CAA-B2A7-4602-B5A2-B7AE1EECF22B}" dt="2024-09-26T13:06:53.924" v="10605" actId="1076"/>
          <ac:spMkLst>
            <pc:docMk/>
            <pc:sldMk cId="1427435978" sldId="286"/>
            <ac:spMk id="7" creationId="{55A73F16-D432-4F17-B78F-79604CF340EF}"/>
          </ac:spMkLst>
        </pc:spChg>
        <pc:spChg chg="add del mod">
          <ac:chgData name="Иван Сергунин" userId="07df44f6d7de1c25" providerId="LiveId" clId="{4EF77CAA-B2A7-4602-B5A2-B7AE1EECF22B}" dt="2024-09-26T13:03:34.746" v="10570" actId="478"/>
          <ac:spMkLst>
            <pc:docMk/>
            <pc:sldMk cId="1427435978" sldId="286"/>
            <ac:spMk id="8" creationId="{FB07B8B7-BE58-46A9-AEFF-D7BAC1021DFF}"/>
          </ac:spMkLst>
        </pc:spChg>
        <pc:spChg chg="add mod">
          <ac:chgData name="Иван Сергунин" userId="07df44f6d7de1c25" providerId="LiveId" clId="{4EF77CAA-B2A7-4602-B5A2-B7AE1EECF22B}" dt="2024-09-26T13:05:01.250" v="10586" actId="1076"/>
          <ac:spMkLst>
            <pc:docMk/>
            <pc:sldMk cId="1427435978" sldId="286"/>
            <ac:spMk id="9" creationId="{0AB924EF-119D-4157-9C07-D27B9DFD4278}"/>
          </ac:spMkLst>
        </pc:spChg>
        <pc:spChg chg="add mod">
          <ac:chgData name="Иван Сергунин" userId="07df44f6d7de1c25" providerId="LiveId" clId="{4EF77CAA-B2A7-4602-B5A2-B7AE1EECF22B}" dt="2024-09-27T05:52:57.657" v="12462" actId="14100"/>
          <ac:spMkLst>
            <pc:docMk/>
            <pc:sldMk cId="1427435978" sldId="286"/>
            <ac:spMk id="12" creationId="{2BC44ACB-FDC0-449D-B21E-ED463CF0034B}"/>
          </ac:spMkLst>
        </pc:spChg>
        <pc:spChg chg="add mod">
          <ac:chgData name="Иван Сергунин" userId="07df44f6d7de1c25" providerId="LiveId" clId="{4EF77CAA-B2A7-4602-B5A2-B7AE1EECF22B}" dt="2024-09-26T13:06:58.076" v="10607" actId="1076"/>
          <ac:spMkLst>
            <pc:docMk/>
            <pc:sldMk cId="1427435978" sldId="286"/>
            <ac:spMk id="13" creationId="{E9F4C162-4596-4725-AC1A-BA3A0BB7D10E}"/>
          </ac:spMkLst>
        </pc:spChg>
        <pc:spChg chg="del mod">
          <ac:chgData name="Иван Сергунин" userId="07df44f6d7de1c25" providerId="LiveId" clId="{4EF77CAA-B2A7-4602-B5A2-B7AE1EECF22B}" dt="2024-09-26T13:03:19.704" v="10565" actId="478"/>
          <ac:spMkLst>
            <pc:docMk/>
            <pc:sldMk cId="1427435978" sldId="286"/>
            <ac:spMk id="79" creationId="{9ECF418E-833F-44B3-B4E0-41E4D342172F}"/>
          </ac:spMkLst>
        </pc:spChg>
        <pc:spChg chg="mod">
          <ac:chgData name="Иван Сергунин" userId="07df44f6d7de1c25" providerId="LiveId" clId="{4EF77CAA-B2A7-4602-B5A2-B7AE1EECF22B}" dt="2024-09-27T05:50:59.089" v="12355" actId="1076"/>
          <ac:spMkLst>
            <pc:docMk/>
            <pc:sldMk cId="1427435978" sldId="286"/>
            <ac:spMk id="80" creationId="{B6BDD58B-21CF-456F-81BC-68DC510200AC}"/>
          </ac:spMkLst>
        </pc:spChg>
        <pc:spChg chg="del mod">
          <ac:chgData name="Иван Сергунин" userId="07df44f6d7de1c25" providerId="LiveId" clId="{4EF77CAA-B2A7-4602-B5A2-B7AE1EECF22B}" dt="2024-09-26T07:22:39.501" v="6811" actId="478"/>
          <ac:spMkLst>
            <pc:docMk/>
            <pc:sldMk cId="1427435978" sldId="286"/>
            <ac:spMk id="81" creationId="{46159829-85FE-4DB2-BC1B-A6CA4D9A593D}"/>
          </ac:spMkLst>
        </pc:spChg>
      </pc:sldChg>
      <pc:sldChg chg="addSp delSp modSp add mod">
        <pc:chgData name="Иван Сергунин" userId="07df44f6d7de1c25" providerId="LiveId" clId="{4EF77CAA-B2A7-4602-B5A2-B7AE1EECF22B}" dt="2024-09-27T05:53:06.596" v="12463" actId="20577"/>
        <pc:sldMkLst>
          <pc:docMk/>
          <pc:sldMk cId="3648102954" sldId="287"/>
        </pc:sldMkLst>
        <pc:spChg chg="mod">
          <ac:chgData name="Иван Сергунин" userId="07df44f6d7de1c25" providerId="LiveId" clId="{4EF77CAA-B2A7-4602-B5A2-B7AE1EECF22B}" dt="2024-09-26T12:39:15.026" v="10487" actId="20577"/>
          <ac:spMkLst>
            <pc:docMk/>
            <pc:sldMk cId="3648102954" sldId="287"/>
            <ac:spMk id="2" creationId="{0FA0D43D-E5BC-403C-B3E6-E87B8CE19591}"/>
          </ac:spMkLst>
        </pc:spChg>
        <pc:spChg chg="del mod">
          <ac:chgData name="Иван Сергунин" userId="07df44f6d7de1c25" providerId="LiveId" clId="{4EF77CAA-B2A7-4602-B5A2-B7AE1EECF22B}" dt="2024-09-26T08:02:02.528" v="7097" actId="478"/>
          <ac:spMkLst>
            <pc:docMk/>
            <pc:sldMk cId="3648102954" sldId="287"/>
            <ac:spMk id="3" creationId="{EC2E05DE-E43B-4B78-AC73-26B436971F83}"/>
          </ac:spMkLst>
        </pc:spChg>
        <pc:spChg chg="add del mod">
          <ac:chgData name="Иван Сергунин" userId="07df44f6d7de1c25" providerId="LiveId" clId="{4EF77CAA-B2A7-4602-B5A2-B7AE1EECF22B}" dt="2024-09-26T13:09:09.826" v="10610" actId="478"/>
          <ac:spMkLst>
            <pc:docMk/>
            <pc:sldMk cId="3648102954" sldId="287"/>
            <ac:spMk id="5" creationId="{039CE927-86B5-497B-BD76-6131F1309BB0}"/>
          </ac:spMkLst>
        </pc:spChg>
        <pc:spChg chg="del mod">
          <ac:chgData name="Иван Сергунин" userId="07df44f6d7de1c25" providerId="LiveId" clId="{4EF77CAA-B2A7-4602-B5A2-B7AE1EECF22B}" dt="2024-09-26T08:02:01.027" v="7096" actId="478"/>
          <ac:spMkLst>
            <pc:docMk/>
            <pc:sldMk cId="3648102954" sldId="287"/>
            <ac:spMk id="79" creationId="{9ECF418E-833F-44B3-B4E0-41E4D342172F}"/>
          </ac:spMkLst>
        </pc:spChg>
        <pc:spChg chg="del">
          <ac:chgData name="Иван Сергунин" userId="07df44f6d7de1c25" providerId="LiveId" clId="{4EF77CAA-B2A7-4602-B5A2-B7AE1EECF22B}" dt="2024-09-26T07:53:45.213" v="7095" actId="478"/>
          <ac:spMkLst>
            <pc:docMk/>
            <pc:sldMk cId="3648102954" sldId="287"/>
            <ac:spMk id="80" creationId="{B6BDD58B-21CF-456F-81BC-68DC510200AC}"/>
          </ac:spMkLst>
        </pc:spChg>
        <pc:graphicFrameChg chg="add mod modGraphic">
          <ac:chgData name="Иван Сергунин" userId="07df44f6d7de1c25" providerId="LiveId" clId="{4EF77CAA-B2A7-4602-B5A2-B7AE1EECF22B}" dt="2024-09-27T05:53:06.596" v="12463" actId="20577"/>
          <ac:graphicFrameMkLst>
            <pc:docMk/>
            <pc:sldMk cId="3648102954" sldId="287"/>
            <ac:graphicFrameMk id="4" creationId="{D3E60428-D936-45AD-B011-BA365C0009CD}"/>
          </ac:graphicFrameMkLst>
        </pc:graphicFrameChg>
      </pc:sldChg>
      <pc:sldChg chg="modSp add mod">
        <pc:chgData name="Иван Сергунин" userId="07df44f6d7de1c25" providerId="LiveId" clId="{4EF77CAA-B2A7-4602-B5A2-B7AE1EECF22B}" dt="2024-09-26T13:37:00.892" v="11567" actId="207"/>
        <pc:sldMkLst>
          <pc:docMk/>
          <pc:sldMk cId="685119601" sldId="288"/>
        </pc:sldMkLst>
        <pc:spChg chg="mod">
          <ac:chgData name="Иван Сергунин" userId="07df44f6d7de1c25" providerId="LiveId" clId="{4EF77CAA-B2A7-4602-B5A2-B7AE1EECF22B}" dt="2024-09-26T13:36:38.170" v="11561" actId="1076"/>
          <ac:spMkLst>
            <pc:docMk/>
            <pc:sldMk cId="685119601" sldId="288"/>
            <ac:spMk id="4" creationId="{214B5B93-E4F6-4AEB-ADDB-EA608A1F595D}"/>
          </ac:spMkLst>
        </pc:spChg>
        <pc:spChg chg="mod">
          <ac:chgData name="Иван Сергунин" userId="07df44f6d7de1c25" providerId="LiveId" clId="{4EF77CAA-B2A7-4602-B5A2-B7AE1EECF22B}" dt="2024-09-26T13:36:42.466" v="11562" actId="1076"/>
          <ac:spMkLst>
            <pc:docMk/>
            <pc:sldMk cId="685119601" sldId="288"/>
            <ac:spMk id="5" creationId="{0658F5A6-D32C-48D9-BC62-D7CB5471892B}"/>
          </ac:spMkLst>
        </pc:spChg>
        <pc:spChg chg="mod">
          <ac:chgData name="Иван Сергунин" userId="07df44f6d7de1c25" providerId="LiveId" clId="{4EF77CAA-B2A7-4602-B5A2-B7AE1EECF22B}" dt="2024-09-26T13:37:00.892" v="11567" actId="207"/>
          <ac:spMkLst>
            <pc:docMk/>
            <pc:sldMk cId="685119601" sldId="288"/>
            <ac:spMk id="6" creationId="{687A5501-1FDB-423C-9D85-93D9BB28379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586B75A-687E-405C-8A0B-8D00578BA2C3}" type="datetimeFigureOut">
              <a:rPr lang="en-US" smtClean="0"/>
              <a:pPr/>
              <a:t>9/27/2024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0384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192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02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34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661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5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9/27/2024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632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753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9/27/2024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309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29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335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5586B75A-687E-405C-8A0B-8D00578BA2C3}" type="datetimeFigureOut">
              <a:rPr lang="en-US" smtClean="0"/>
              <a:pPr/>
              <a:t>9/27/2024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5258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4AB881-4F3E-4E8D-8AB9-408D352047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9020" y="182880"/>
            <a:ext cx="9633474" cy="4195482"/>
          </a:xfrm>
        </p:spPr>
        <p:txBody>
          <a:bodyPr>
            <a:noAutofit/>
          </a:bodyPr>
          <a:lstStyle/>
          <a:p>
            <a:pPr algn="l"/>
            <a:r>
              <a:rPr lang="ru-RU" sz="4400" dirty="0">
                <a:latin typeface="Century Gothic" panose="020B0502020202020204" pitchFamily="34" charset="0"/>
              </a:rPr>
              <a:t>ПЛАНИРОВАНИЕ ТРЕХУРОВНЕВОЙ СИСТЕМЫ ОКАЗАНИЯ МЕДИЦИНСКОЙ ПОМОЩИ В УСЛОВИЯХ СТАЦИОНАРА ПО ПРОФИЛЮ «ТРАВМАТОЛОГИЯ И ОРТОПЕДИЯ»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9AA36702-5993-4CFA-8E15-A498FDC233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73439" y="4686364"/>
            <a:ext cx="3588957" cy="2036762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1600" dirty="0">
                <a:latin typeface="Century Gothic" panose="020B0502020202020204" pitchFamily="34" charset="0"/>
              </a:rPr>
              <a:t>Шавырин Дмитрий Александрович</a:t>
            </a:r>
          </a:p>
          <a:p>
            <a:pPr algn="r"/>
            <a:r>
              <a:rPr lang="ru-RU" sz="1600" dirty="0">
                <a:latin typeface="Century Gothic" panose="020B0502020202020204" pitchFamily="34" charset="0"/>
              </a:rPr>
              <a:t>Главный внештатный специалист травматолог-ортопед  МЗ МО, руководитель отделения травматологии и ортопедии ГБУЗ МО «МОНИКИ им. М.Ф. Владимирского», заведующий кафедрой травматологии и ортопедии ФУВ МОНИКИ, д.м.н.</a:t>
            </a:r>
          </a:p>
        </p:txBody>
      </p:sp>
    </p:spTree>
    <p:extLst>
      <p:ext uri="{BB962C8B-B14F-4D97-AF65-F5344CB8AC3E}">
        <p14:creationId xmlns:p14="http://schemas.microsoft.com/office/powerpoint/2010/main" val="3150091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810716-2C70-4E03-BF16-FDCFBA9D0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168" y="621792"/>
            <a:ext cx="10911840" cy="987552"/>
          </a:xfrm>
        </p:spPr>
        <p:txBody>
          <a:bodyPr>
            <a:noAutofit/>
          </a:bodyPr>
          <a:lstStyle/>
          <a:p>
            <a:r>
              <a:rPr lang="ru-RU" sz="2800" dirty="0">
                <a:latin typeface="Century Gothic" panose="020B0502020202020204" pitchFamily="34" charset="0"/>
              </a:rPr>
              <a:t>Оказание высокотехнологичной медицинской помощи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B7CCB6-DAB0-4891-A262-EE5FDD274874}"/>
              </a:ext>
            </a:extLst>
          </p:cNvPr>
          <p:cNvSpPr txBox="1"/>
          <p:nvPr/>
        </p:nvSpPr>
        <p:spPr>
          <a:xfrm>
            <a:off x="0" y="0"/>
            <a:ext cx="1987296" cy="338554"/>
          </a:xfrm>
          <a:prstGeom prst="rect">
            <a:avLst/>
          </a:prstGeom>
          <a:gradFill>
            <a:gsLst>
              <a:gs pos="4000">
                <a:schemeClr val="accent3">
                  <a:lumMod val="40000"/>
                  <a:lumOff val="60000"/>
                </a:schemeClr>
              </a:gs>
              <a:gs pos="100000">
                <a:schemeClr val="tx2">
                  <a:alpha val="34000"/>
                  <a:lumMod val="13000"/>
                  <a:lumOff val="87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ru-RU" sz="1600" dirty="0"/>
              <a:t>Плановая помощь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07ABA82E-E689-477C-AB67-4563532098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223707"/>
              </p:ext>
            </p:extLst>
          </p:nvPr>
        </p:nvGraphicFramePr>
        <p:xfrm>
          <a:off x="816865" y="1931067"/>
          <a:ext cx="10875264" cy="437219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7851252">
                  <a:extLst>
                    <a:ext uri="{9D8B030D-6E8A-4147-A177-3AD203B41FA5}">
                      <a16:colId xmlns:a16="http://schemas.microsoft.com/office/drawing/2014/main" val="2168920458"/>
                    </a:ext>
                  </a:extLst>
                </a:gridCol>
                <a:gridCol w="3024012">
                  <a:extLst>
                    <a:ext uri="{9D8B030D-6E8A-4147-A177-3AD203B41FA5}">
                      <a16:colId xmlns:a16="http://schemas.microsoft.com/office/drawing/2014/main" val="3412545099"/>
                    </a:ext>
                  </a:extLst>
                </a:gridCol>
              </a:tblGrid>
              <a:tr h="2984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 b="1" dirty="0">
                          <a:effectLst/>
                          <a:latin typeface="Century Gothic" panose="020B0502020202020204" pitchFamily="34" charset="0"/>
                        </a:rPr>
                        <a:t>Медицинская организация</a:t>
                      </a:r>
                      <a:endParaRPr lang="ru-RU" sz="1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 b="1" dirty="0">
                          <a:effectLst/>
                          <a:latin typeface="Century Gothic" panose="020B0502020202020204" pitchFamily="34" charset="0"/>
                        </a:rPr>
                        <a:t>Лицензии ВМП</a:t>
                      </a:r>
                      <a:endParaRPr lang="ru-RU" sz="1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588709331"/>
                  </a:ext>
                </a:extLst>
              </a:tr>
              <a:tr h="3133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 dirty="0">
                          <a:effectLst/>
                          <a:latin typeface="Century Gothic" panose="020B0502020202020204" pitchFamily="34" charset="0"/>
                        </a:rPr>
                        <a:t>ГБУЗ МО «Солнечногорская центральная районная больница».</a:t>
                      </a:r>
                      <a:endParaRPr lang="ru-RU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>
                          <a:effectLst/>
                          <a:latin typeface="Century Gothic" panose="020B0502020202020204" pitchFamily="34" charset="0"/>
                        </a:rPr>
                        <a:t>ВМП-1   </a:t>
                      </a:r>
                      <a:endParaRPr lang="ru-RU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67199586"/>
                  </a:ext>
                </a:extLst>
              </a:tr>
              <a:tr h="2967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 dirty="0">
                          <a:effectLst/>
                          <a:latin typeface="Century Gothic" panose="020B0502020202020204" pitchFamily="34" charset="0"/>
                        </a:rPr>
                        <a:t>ГБУЗ МО </a:t>
                      </a:r>
                      <a:r>
                        <a:rPr lang="ru-RU" sz="1400" dirty="0" err="1">
                          <a:effectLst/>
                          <a:latin typeface="Century Gothic" panose="020B0502020202020204" pitchFamily="34" charset="0"/>
                        </a:rPr>
                        <a:t>Королёвская</a:t>
                      </a:r>
                      <a:r>
                        <a:rPr lang="ru-RU" sz="1400" dirty="0">
                          <a:effectLst/>
                          <a:latin typeface="Century Gothic" panose="020B0502020202020204" pitchFamily="34" charset="0"/>
                        </a:rPr>
                        <a:t> городская больница».</a:t>
                      </a:r>
                      <a:endParaRPr lang="ru-RU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>
                          <a:effectLst/>
                          <a:latin typeface="Century Gothic" panose="020B0502020202020204" pitchFamily="34" charset="0"/>
                        </a:rPr>
                        <a:t>ВМП-1 </a:t>
                      </a:r>
                      <a:endParaRPr lang="ru-RU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713506098"/>
                  </a:ext>
                </a:extLst>
              </a:tr>
              <a:tr h="2967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 dirty="0">
                          <a:effectLst/>
                          <a:latin typeface="Century Gothic" panose="020B0502020202020204" pitchFamily="34" charset="0"/>
                        </a:rPr>
                        <a:t>ГБУЗ МО «Жуковская городская клиническая больница».</a:t>
                      </a:r>
                      <a:endParaRPr lang="ru-RU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>
                          <a:effectLst/>
                          <a:latin typeface="Century Gothic" panose="020B0502020202020204" pitchFamily="34" charset="0"/>
                        </a:rPr>
                        <a:t>ВМП-1 </a:t>
                      </a:r>
                      <a:endParaRPr lang="ru-RU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407499332"/>
                  </a:ext>
                </a:extLst>
              </a:tr>
              <a:tr h="2967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 dirty="0">
                          <a:effectLst/>
                          <a:latin typeface="Century Gothic" panose="020B0502020202020204" pitchFamily="34" charset="0"/>
                        </a:rPr>
                        <a:t>ГБУЗ МО «</a:t>
                      </a:r>
                      <a:r>
                        <a:rPr lang="ru-RU" sz="1400" dirty="0" err="1">
                          <a:effectLst/>
                          <a:latin typeface="Century Gothic" panose="020B0502020202020204" pitchFamily="34" charset="0"/>
                        </a:rPr>
                        <a:t>Видновская</a:t>
                      </a:r>
                      <a:r>
                        <a:rPr lang="ru-RU" sz="1400" dirty="0">
                          <a:effectLst/>
                          <a:latin typeface="Century Gothic" panose="020B0502020202020204" pitchFamily="34" charset="0"/>
                        </a:rPr>
                        <a:t> районная клиническая больница».</a:t>
                      </a:r>
                      <a:endParaRPr lang="ru-RU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>
                          <a:effectLst/>
                          <a:latin typeface="Century Gothic" panose="020B0502020202020204" pitchFamily="34" charset="0"/>
                        </a:rPr>
                        <a:t>ВМП-1 </a:t>
                      </a:r>
                      <a:endParaRPr lang="ru-RU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93081421"/>
                  </a:ext>
                </a:extLst>
              </a:tr>
              <a:tr h="6365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 dirty="0">
                          <a:effectLst/>
                          <a:latin typeface="Century Gothic" panose="020B0502020202020204" pitchFamily="34" charset="0"/>
                        </a:rPr>
                        <a:t>ГБУЗ МО «</a:t>
                      </a:r>
                      <a:r>
                        <a:rPr lang="ru-RU" sz="1400" dirty="0" err="1">
                          <a:effectLst/>
                          <a:latin typeface="Century Gothic" panose="020B0502020202020204" pitchFamily="34" charset="0"/>
                        </a:rPr>
                        <a:t>Мытищинская</a:t>
                      </a:r>
                      <a:r>
                        <a:rPr lang="ru-RU" sz="1400" dirty="0">
                          <a:effectLst/>
                          <a:latin typeface="Century Gothic" panose="020B0502020202020204" pitchFamily="34" charset="0"/>
                        </a:rPr>
                        <a:t> городская клиническая больница»</a:t>
                      </a:r>
                      <a:endParaRPr lang="ru-RU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 dirty="0">
                          <a:effectLst/>
                          <a:latin typeface="Century Gothic" panose="020B0502020202020204" pitchFamily="34" charset="0"/>
                        </a:rPr>
                        <a:t>ВМП-1, ВМП-2 </a:t>
                      </a:r>
                      <a:endParaRPr lang="ru-RU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227060735"/>
                  </a:ext>
                </a:extLst>
              </a:tr>
              <a:tr h="2967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 dirty="0">
                          <a:effectLst/>
                          <a:latin typeface="Century Gothic" panose="020B0502020202020204" pitchFamily="34" charset="0"/>
                        </a:rPr>
                        <a:t>ГБУЗ МО «Одинцовская областная больница».</a:t>
                      </a:r>
                      <a:endParaRPr lang="ru-RU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 dirty="0">
                          <a:effectLst/>
                          <a:latin typeface="Century Gothic" panose="020B0502020202020204" pitchFamily="34" charset="0"/>
                        </a:rPr>
                        <a:t>ВМП-1, ВМП-2</a:t>
                      </a:r>
                      <a:endParaRPr lang="ru-RU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333388355"/>
                  </a:ext>
                </a:extLst>
              </a:tr>
              <a:tr h="2967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>
                          <a:effectLst/>
                          <a:latin typeface="Century Gothic" panose="020B0502020202020204" pitchFamily="34" charset="0"/>
                        </a:rPr>
                        <a:t>ГБУЗ МО «Красногорская городская больница  № 1».</a:t>
                      </a:r>
                      <a:endParaRPr lang="ru-RU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 dirty="0">
                          <a:effectLst/>
                          <a:latin typeface="Century Gothic" panose="020B0502020202020204" pitchFamily="34" charset="0"/>
                        </a:rPr>
                        <a:t>ВМП-1, ВМП-2 </a:t>
                      </a:r>
                      <a:endParaRPr lang="ru-RU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051865753"/>
                  </a:ext>
                </a:extLst>
              </a:tr>
              <a:tr h="2967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>
                          <a:effectLst/>
                          <a:latin typeface="Century Gothic" panose="020B0502020202020204" pitchFamily="34" charset="0"/>
                        </a:rPr>
                        <a:t>ГБУЗ МО «Луховицкая центральная районная больница».</a:t>
                      </a:r>
                      <a:endParaRPr lang="ru-RU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 dirty="0">
                          <a:effectLst/>
                          <a:latin typeface="Century Gothic" panose="020B0502020202020204" pitchFamily="34" charset="0"/>
                        </a:rPr>
                        <a:t>ВМП-1</a:t>
                      </a:r>
                      <a:endParaRPr lang="ru-RU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089044129"/>
                  </a:ext>
                </a:extLst>
              </a:tr>
              <a:tr h="2967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>
                          <a:effectLst/>
                          <a:latin typeface="Century Gothic" panose="020B0502020202020204" pitchFamily="34" charset="0"/>
                        </a:rPr>
                        <a:t>ГБУЗ МО «Люберецкая областная больница» </a:t>
                      </a:r>
                      <a:endParaRPr lang="ru-RU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 dirty="0">
                          <a:effectLst/>
                          <a:latin typeface="Century Gothic" panose="020B0502020202020204" pitchFamily="34" charset="0"/>
                        </a:rPr>
                        <a:t>ВМП -1</a:t>
                      </a:r>
                      <a:endParaRPr lang="ru-RU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1107877"/>
                  </a:ext>
                </a:extLst>
              </a:tr>
              <a:tr h="2967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>
                          <a:effectLst/>
                          <a:latin typeface="Century Gothic" panose="020B0502020202020204" pitchFamily="34" charset="0"/>
                        </a:rPr>
                        <a:t>ГБУЗ МО «Раменская центральная районная больница» *</a:t>
                      </a:r>
                      <a:endParaRPr lang="ru-RU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 dirty="0">
                          <a:effectLst/>
                          <a:latin typeface="Century Gothic" panose="020B0502020202020204" pitchFamily="34" charset="0"/>
                        </a:rPr>
                        <a:t>ВМП -1</a:t>
                      </a:r>
                      <a:endParaRPr lang="ru-RU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9836781"/>
                  </a:ext>
                </a:extLst>
              </a:tr>
              <a:tr h="2967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>
                          <a:effectLst/>
                          <a:latin typeface="Century Gothic" panose="020B0502020202020204" pitchFamily="34" charset="0"/>
                        </a:rPr>
                        <a:t>ГБУЗ МО «МОНИКИ им. М.Ф. Владимирского».</a:t>
                      </a:r>
                      <a:endParaRPr lang="ru-RU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 dirty="0">
                          <a:effectLst/>
                          <a:latin typeface="Century Gothic" panose="020B0502020202020204" pitchFamily="34" charset="0"/>
                        </a:rPr>
                        <a:t>ВМП-1, ВМП-2 </a:t>
                      </a:r>
                      <a:endParaRPr lang="ru-RU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96348298"/>
                  </a:ext>
                </a:extLst>
              </a:tr>
              <a:tr h="4530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 dirty="0">
                          <a:effectLst/>
                          <a:latin typeface="Century Gothic" panose="020B0502020202020204" pitchFamily="34" charset="0"/>
                        </a:rPr>
                        <a:t> ГБУЗ МО «Московский областной госпиталь 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 dirty="0">
                          <a:effectLst/>
                          <a:latin typeface="Century Gothic" panose="020B0502020202020204" pitchFamily="34" charset="0"/>
                        </a:rPr>
                        <a:t> ветеранов войн».</a:t>
                      </a:r>
                      <a:endParaRPr lang="ru-RU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6780" algn="l"/>
                        </a:tabLst>
                      </a:pPr>
                      <a:r>
                        <a:rPr lang="ru-RU" sz="1400" dirty="0">
                          <a:effectLst/>
                          <a:latin typeface="Century Gothic" panose="020B0502020202020204" pitchFamily="34" charset="0"/>
                        </a:rPr>
                        <a:t>ВМП-1, ВМП-2 </a:t>
                      </a:r>
                      <a:endParaRPr lang="ru-RU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52000">
                          <a:srgbClr val="C4EC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1163465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6762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14B5B93-E4F6-4AEB-ADDB-EA608A1F595D}"/>
              </a:ext>
            </a:extLst>
          </p:cNvPr>
          <p:cNvSpPr txBox="1"/>
          <p:nvPr/>
        </p:nvSpPr>
        <p:spPr>
          <a:xfrm>
            <a:off x="506658" y="1865230"/>
            <a:ext cx="111786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Социально-значимый вид медицинской помощи, наиболее востребованный среди жителей Московской области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58F5A6-D32C-48D9-BC62-D7CB5471892B}"/>
              </a:ext>
            </a:extLst>
          </p:cNvPr>
          <p:cNvSpPr txBox="1"/>
          <p:nvPr/>
        </p:nvSpPr>
        <p:spPr>
          <a:xfrm>
            <a:off x="1000125" y="2782761"/>
            <a:ext cx="101917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Century Gothic" panose="020B0502020202020204" pitchFamily="34" charset="0"/>
                <a:cs typeface="Times New Roman" panose="02020603050405020304" pitchFamily="18" charset="0"/>
              </a:rPr>
              <a:t>В связи с этим в 2023-2024 году: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Century Gothic" panose="020B0502020202020204" pitchFamily="34" charset="0"/>
                <a:cs typeface="Times New Roman" panose="02020603050405020304" pitchFamily="18" charset="0"/>
              </a:rPr>
              <a:t>Произведено увеличение плановых показателей по эндопротезированию тазобедренного сустава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Century Gothic" panose="020B0502020202020204" pitchFamily="34" charset="0"/>
                <a:cs typeface="Times New Roman" panose="02020603050405020304" pitchFamily="18" charset="0"/>
              </a:rPr>
              <a:t>Выполнен расчет целевых показателей для каждой медицинской организации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Century Gothic" panose="020B0502020202020204" pitchFamily="34" charset="0"/>
                <a:cs typeface="Times New Roman" panose="02020603050405020304" pitchFamily="18" charset="0"/>
              </a:rPr>
              <a:t>Производится ежемесячный мониторинг выполнения плана по эндопротезированию тазобедренного сустава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7A5501-1FDB-423C-9D85-93D9BB283797}"/>
              </a:ext>
            </a:extLst>
          </p:cNvPr>
          <p:cNvSpPr txBox="1"/>
          <p:nvPr/>
        </p:nvSpPr>
        <p:spPr>
          <a:xfrm>
            <a:off x="3979960" y="5103171"/>
            <a:ext cx="4232080" cy="1015663"/>
          </a:xfrm>
          <a:prstGeom prst="rect">
            <a:avLst/>
          </a:prstGeom>
          <a:gradFill>
            <a:gsLst>
              <a:gs pos="52000">
                <a:srgbClr val="C4ECF0"/>
              </a:gs>
              <a:gs pos="4000">
                <a:schemeClr val="accent3">
                  <a:lumMod val="40000"/>
                  <a:lumOff val="60000"/>
                </a:schemeClr>
              </a:gs>
              <a:gs pos="100000">
                <a:schemeClr val="tx2">
                  <a:alpha val="34000"/>
                  <a:lumMod val="13000"/>
                  <a:lumOff val="87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В 2023 году  выполнено около 4000 </a:t>
            </a:r>
            <a:r>
              <a:rPr lang="ru-RU" sz="2000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эндопротезирований</a:t>
            </a:r>
            <a:r>
              <a:rPr lang="ru-RU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тазобедренного сустава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810716-2C70-4E03-BF16-FDCFBA9D0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168" y="475488"/>
            <a:ext cx="10911840" cy="987552"/>
          </a:xfrm>
        </p:spPr>
        <p:txBody>
          <a:bodyPr>
            <a:noAutofit/>
          </a:bodyPr>
          <a:lstStyle/>
          <a:p>
            <a:r>
              <a:rPr lang="ru-RU" sz="2800" dirty="0">
                <a:latin typeface="Century Gothic" panose="020B0502020202020204" pitchFamily="34" charset="0"/>
              </a:rPr>
              <a:t>Эндопротезирование тазобедренного сустава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B7CCB6-DAB0-4891-A262-EE5FDD274874}"/>
              </a:ext>
            </a:extLst>
          </p:cNvPr>
          <p:cNvSpPr txBox="1"/>
          <p:nvPr/>
        </p:nvSpPr>
        <p:spPr>
          <a:xfrm>
            <a:off x="0" y="0"/>
            <a:ext cx="1987296" cy="338554"/>
          </a:xfrm>
          <a:prstGeom prst="rect">
            <a:avLst/>
          </a:prstGeom>
          <a:gradFill>
            <a:gsLst>
              <a:gs pos="4000">
                <a:schemeClr val="accent3">
                  <a:lumMod val="40000"/>
                  <a:lumOff val="60000"/>
                </a:schemeClr>
              </a:gs>
              <a:gs pos="100000">
                <a:schemeClr val="tx2">
                  <a:alpha val="34000"/>
                  <a:lumMod val="13000"/>
                  <a:lumOff val="87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ru-RU" sz="1600" dirty="0"/>
              <a:t>Плановая помощь</a:t>
            </a:r>
          </a:p>
        </p:txBody>
      </p:sp>
    </p:spTree>
    <p:extLst>
      <p:ext uri="{BB962C8B-B14F-4D97-AF65-F5344CB8AC3E}">
        <p14:creationId xmlns:p14="http://schemas.microsoft.com/office/powerpoint/2010/main" val="685119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A0D43D-E5BC-403C-B3E6-E87B8CE19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744" y="585216"/>
            <a:ext cx="9720072" cy="633984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latin typeface="Century Gothic" panose="020B0502020202020204" pitchFamily="34" charset="0"/>
              </a:rPr>
              <a:t>Принцип работы трехуровневой системы</a:t>
            </a:r>
          </a:p>
        </p:txBody>
      </p:sp>
      <p:graphicFrame>
        <p:nvGraphicFramePr>
          <p:cNvPr id="3" name="Google Shape;438;p36">
            <a:extLst>
              <a:ext uri="{FF2B5EF4-FFF2-40B4-BE49-F238E27FC236}">
                <a16:creationId xmlns:a16="http://schemas.microsoft.com/office/drawing/2014/main" id="{47069CFC-55B4-4A14-B285-0399B9FDBF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2146202"/>
              </p:ext>
            </p:extLst>
          </p:nvPr>
        </p:nvGraphicFramePr>
        <p:xfrm>
          <a:off x="1421422" y="1914144"/>
          <a:ext cx="9349156" cy="2726186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31336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18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18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18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8528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400" b="0" i="0" u="none" strike="noStrike" cap="none">
                          <a:solidFill>
                            <a:srgbClr val="3F3F3F"/>
                          </a:solidFill>
                          <a:latin typeface="Century Gothic" panose="020B0502020202020204" pitchFamily="34" charset="0"/>
                          <a:ea typeface="Roboto Black"/>
                          <a:cs typeface="Roboto Black"/>
                          <a:sym typeface="Roboto Black"/>
                        </a:rPr>
                        <a:t>УРОВЕНЬ</a:t>
                      </a:r>
                      <a:endParaRPr sz="2400">
                        <a:latin typeface="Century Gothic" panose="020B0502020202020204" pitchFamily="34" charset="0"/>
                      </a:endParaRPr>
                    </a:p>
                  </a:txBody>
                  <a:tcPr marL="7150" marR="7150" marT="7150" marB="0" anchor="ctr">
                    <a:lnL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400" b="0" i="0" u="none" strike="noStrike" cap="none">
                          <a:solidFill>
                            <a:srgbClr val="3F3F3F"/>
                          </a:solidFill>
                          <a:latin typeface="Century Gothic" panose="020B0502020202020204" pitchFamily="34" charset="0"/>
                          <a:ea typeface="Roboto Black"/>
                          <a:cs typeface="Roboto Black"/>
                          <a:sym typeface="Roboto Black"/>
                        </a:rPr>
                        <a:t>Ср. к-т затратоёмкости</a:t>
                      </a:r>
                      <a:endParaRPr sz="1400" b="0" i="0" u="none" strike="noStrike" cap="none">
                        <a:solidFill>
                          <a:srgbClr val="3F3F3F"/>
                        </a:solidFill>
                        <a:latin typeface="Century Gothic" panose="020B0502020202020204" pitchFamily="34" charset="0"/>
                        <a:ea typeface="Roboto Black"/>
                        <a:cs typeface="Roboto Black"/>
                        <a:sym typeface="Roboto Black"/>
                      </a:endParaRPr>
                    </a:p>
                  </a:txBody>
                  <a:tcPr marL="7150" marR="7150" marT="7150" marB="0" anchor="ctr">
                    <a:lnL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400" b="0" i="0" u="none" strike="noStrike" cap="none">
                          <a:solidFill>
                            <a:srgbClr val="3F3F3F"/>
                          </a:solidFill>
                          <a:latin typeface="Century Gothic" panose="020B0502020202020204" pitchFamily="34" charset="0"/>
                          <a:ea typeface="Roboto Black"/>
                          <a:cs typeface="Roboto Black"/>
                          <a:sym typeface="Roboto Black"/>
                        </a:rPr>
                        <a:t>Доля КСГ с к-том затратоёмкости менее 1,23</a:t>
                      </a:r>
                      <a:endParaRPr sz="2400">
                        <a:latin typeface="Century Gothic" panose="020B0502020202020204" pitchFamily="34" charset="0"/>
                      </a:endParaRPr>
                    </a:p>
                  </a:txBody>
                  <a:tcPr marL="7150" marR="7150" marT="7150" marB="0" anchor="ctr">
                    <a:lnL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400" b="0" i="0" u="none" strike="noStrike" cap="none">
                          <a:solidFill>
                            <a:srgbClr val="3F3F3F"/>
                          </a:solidFill>
                          <a:latin typeface="Century Gothic" panose="020B0502020202020204" pitchFamily="34" charset="0"/>
                          <a:ea typeface="Roboto Black"/>
                          <a:cs typeface="Roboto Black"/>
                          <a:sym typeface="Roboto Black"/>
                        </a:rPr>
                        <a:t>Наличие ВМП</a:t>
                      </a:r>
                      <a:endParaRPr sz="2400">
                        <a:latin typeface="Century Gothic" panose="020B0502020202020204" pitchFamily="34" charset="0"/>
                      </a:endParaRPr>
                    </a:p>
                  </a:txBody>
                  <a:tcPr marL="7150" marR="7150" marT="7150" marB="0" anchor="ctr">
                    <a:lnL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5886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400" b="1" i="0" u="none" strike="noStrike" cap="none" dirty="0">
                          <a:solidFill>
                            <a:srgbClr val="3F3F3F"/>
                          </a:solidFill>
                          <a:latin typeface="Century Gothic" panose="020B0502020202020204" pitchFamily="34" charset="0"/>
                          <a:ea typeface="Roboto"/>
                          <a:cs typeface="Roboto"/>
                          <a:sym typeface="Roboto"/>
                        </a:rPr>
                        <a:t>1 УРОВЕНЬ</a:t>
                      </a:r>
                      <a:endParaRPr sz="2400" dirty="0">
                        <a:latin typeface="Century Gothic" panose="020B0502020202020204" pitchFamily="34" charset="0"/>
                      </a:endParaRPr>
                    </a:p>
                  </a:txBody>
                  <a:tcPr marL="7150" marR="7150" marT="7150" marB="0" anchor="ctr">
                    <a:lnL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5D3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400" b="0" i="0" u="none" strike="noStrike" cap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  <a:ea typeface="Roboto"/>
                          <a:cs typeface="Roboto"/>
                          <a:sym typeface="Roboto"/>
                        </a:rPr>
                        <a:t>до 1,3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7150" marR="7150" marT="7150" marB="0" anchor="ctr">
                    <a:lnL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400" b="0" i="0" u="none" strike="noStrike" cap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  <a:ea typeface="Roboto"/>
                          <a:cs typeface="Roboto"/>
                          <a:sym typeface="Roboto"/>
                        </a:rPr>
                        <a:t>свыше 0,6</a:t>
                      </a:r>
                      <a:endParaRPr sz="2400">
                        <a:latin typeface="Century Gothic" panose="020B0502020202020204" pitchFamily="34" charset="0"/>
                      </a:endParaRPr>
                    </a:p>
                  </a:txBody>
                  <a:tcPr marL="7150" marR="7150" marT="7150" marB="0" anchor="ctr">
                    <a:lnL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400" b="0" i="0" u="none" strike="noStrike" cap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  <a:ea typeface="Roboto"/>
                          <a:cs typeface="Roboto"/>
                          <a:sym typeface="Roboto"/>
                        </a:rPr>
                        <a:t>нет</a:t>
                      </a:r>
                      <a:endParaRPr sz="2400">
                        <a:latin typeface="Century Gothic" panose="020B0502020202020204" pitchFamily="34" charset="0"/>
                      </a:endParaRPr>
                    </a:p>
                  </a:txBody>
                  <a:tcPr marL="7150" marR="7150" marT="7150" marB="0" anchor="ctr">
                    <a:lnL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5886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400" b="1" i="0" u="none" strike="noStrike" cap="none">
                          <a:solidFill>
                            <a:srgbClr val="3F3F3F"/>
                          </a:solidFill>
                          <a:latin typeface="Century Gothic" panose="020B0502020202020204" pitchFamily="34" charset="0"/>
                          <a:ea typeface="Roboto"/>
                          <a:cs typeface="Roboto"/>
                          <a:sym typeface="Roboto"/>
                        </a:rPr>
                        <a:t>2 УРОВЕНЬ</a:t>
                      </a:r>
                      <a:endParaRPr sz="2400">
                        <a:latin typeface="Century Gothic" panose="020B0502020202020204" pitchFamily="34" charset="0"/>
                      </a:endParaRPr>
                    </a:p>
                  </a:txBody>
                  <a:tcPr marL="7150" marR="7150" marT="7150" marB="0" anchor="ctr">
                    <a:lnL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400" b="0" i="0" u="none" strike="noStrike" cap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  <a:ea typeface="Roboto"/>
                          <a:cs typeface="Roboto"/>
                          <a:sym typeface="Roboto"/>
                        </a:rPr>
                        <a:t>1,31-1,80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7150" marR="7150" marT="7150" marB="0" anchor="ctr">
                    <a:lnL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400" b="0" i="0" u="none" strike="noStrike" cap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  <a:ea typeface="Roboto"/>
                          <a:cs typeface="Roboto"/>
                          <a:sym typeface="Roboto"/>
                        </a:rPr>
                        <a:t>0,59-0,50</a:t>
                      </a:r>
                      <a:endParaRPr sz="2400">
                        <a:latin typeface="Century Gothic" panose="020B0502020202020204" pitchFamily="34" charset="0"/>
                      </a:endParaRPr>
                    </a:p>
                  </a:txBody>
                  <a:tcPr marL="7150" marR="7150" marT="7150" marB="0" anchor="ctr">
                    <a:lnL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400" b="0" i="0" u="none" strike="noStrike" cap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  <a:ea typeface="Roboto"/>
                          <a:cs typeface="Roboto"/>
                          <a:sym typeface="Roboto"/>
                        </a:rPr>
                        <a:t>нет</a:t>
                      </a:r>
                      <a:endParaRPr sz="2400">
                        <a:latin typeface="Century Gothic" panose="020B0502020202020204" pitchFamily="34" charset="0"/>
                      </a:endParaRPr>
                    </a:p>
                  </a:txBody>
                  <a:tcPr marL="7150" marR="7150" marT="7150" marB="0" anchor="ctr">
                    <a:lnL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5886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400" b="1" i="0" u="none" strike="noStrike" cap="none" dirty="0">
                          <a:solidFill>
                            <a:srgbClr val="3F3F3F"/>
                          </a:solidFill>
                          <a:latin typeface="Century Gothic" panose="020B0502020202020204" pitchFamily="34" charset="0"/>
                          <a:ea typeface="Roboto"/>
                          <a:cs typeface="Roboto"/>
                          <a:sym typeface="Roboto"/>
                        </a:rPr>
                        <a:t>3 УРОВЕНЬ</a:t>
                      </a:r>
                      <a:endParaRPr sz="2400" dirty="0">
                        <a:latin typeface="Century Gothic" panose="020B0502020202020204" pitchFamily="34" charset="0"/>
                      </a:endParaRPr>
                    </a:p>
                  </a:txBody>
                  <a:tcPr marL="7150" marR="7150" marT="7150" marB="0" anchor="ctr">
                    <a:lnL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8D0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400" b="0" i="0" u="none" strike="noStrike" cap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  <a:ea typeface="Roboto"/>
                          <a:cs typeface="Roboto"/>
                          <a:sym typeface="Roboto"/>
                        </a:rPr>
                        <a:t>свыше 1,81</a:t>
                      </a:r>
                      <a:endParaRPr sz="1400" b="0" i="0" u="none" strike="noStrike" cap="none" dirty="0">
                        <a:solidFill>
                          <a:srgbClr val="000000"/>
                        </a:solidFill>
                        <a:latin typeface="Century Gothic" panose="020B0502020202020204" pitchFamily="34" charset="0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7150" marR="7150" marT="7150" marB="0" anchor="ctr">
                    <a:lnL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400" b="0" i="0" u="none" strike="noStrike" cap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  <a:ea typeface="Roboto"/>
                          <a:cs typeface="Roboto"/>
                          <a:sym typeface="Roboto"/>
                        </a:rPr>
                        <a:t>ниже 0,49</a:t>
                      </a:r>
                      <a:endParaRPr sz="2400">
                        <a:latin typeface="Century Gothic" panose="020B0502020202020204" pitchFamily="34" charset="0"/>
                      </a:endParaRPr>
                    </a:p>
                  </a:txBody>
                  <a:tcPr marL="7150" marR="7150" marT="7150" marB="0" anchor="ctr">
                    <a:lnL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400" b="0" i="0" u="none" strike="noStrike" cap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  <a:ea typeface="Roboto"/>
                          <a:cs typeface="Roboto"/>
                          <a:sym typeface="Roboto"/>
                        </a:rPr>
                        <a:t>да</a:t>
                      </a:r>
                      <a:endParaRPr sz="2400" dirty="0">
                        <a:latin typeface="Century Gothic" panose="020B0502020202020204" pitchFamily="34" charset="0"/>
                      </a:endParaRPr>
                    </a:p>
                  </a:txBody>
                  <a:tcPr marL="7150" marR="7150" marT="7150" marB="0" anchor="ctr">
                    <a:lnL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Google Shape;439;p36">
            <a:extLst>
              <a:ext uri="{FF2B5EF4-FFF2-40B4-BE49-F238E27FC236}">
                <a16:creationId xmlns:a16="http://schemas.microsoft.com/office/drawing/2014/main" id="{E5115022-928F-4F3F-B8EB-473706714D1B}"/>
              </a:ext>
            </a:extLst>
          </p:cNvPr>
          <p:cNvSpPr txBox="1"/>
          <p:nvPr/>
        </p:nvSpPr>
        <p:spPr>
          <a:xfrm>
            <a:off x="358092" y="4895272"/>
            <a:ext cx="85059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dirty="0">
                <a:solidFill>
                  <a:srgbClr val="3F3F3F"/>
                </a:solidFill>
                <a:latin typeface="Century Gothic" panose="020B0502020202020204" pitchFamily="34" charset="0"/>
                <a:ea typeface="Roboto Black"/>
                <a:cs typeface="Roboto Black"/>
                <a:sym typeface="Roboto Black"/>
              </a:rPr>
              <a:t>ДОПОЛНИТЕЛЬНО:</a:t>
            </a:r>
            <a:endParaRPr sz="1100" dirty="0">
              <a:latin typeface="Century Gothic" panose="020B0502020202020204" pitchFamily="34" charset="0"/>
            </a:endParaRPr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AutoNum type="arabicPeriod"/>
            </a:pPr>
            <a:r>
              <a:rPr lang="ru" sz="1200" dirty="0">
                <a:solidFill>
                  <a:schemeClr val="dk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При наличии ВМП профиль переходит в 3 группу;</a:t>
            </a:r>
            <a:endParaRPr sz="1100" dirty="0">
              <a:latin typeface="Century Gothic" panose="020B0502020202020204" pitchFamily="34" charset="0"/>
            </a:endParaRPr>
          </a:p>
          <a:p>
            <a:pPr marL="254000" marR="0" lvl="0" indent="-25400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AutoNum type="arabicPeriod"/>
            </a:pPr>
            <a:r>
              <a:rPr lang="ru" sz="1200" dirty="0">
                <a:solidFill>
                  <a:schemeClr val="dk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Если 1 показатель относится к 1 группе, а второй ко 2  группе, то основным показателем считается ср к-т затратоёмкости;</a:t>
            </a:r>
            <a:endParaRPr sz="1100" dirty="0">
              <a:latin typeface="Century Gothic" panose="020B0502020202020204" pitchFamily="34" charset="0"/>
            </a:endParaRPr>
          </a:p>
          <a:p>
            <a:pPr marL="254000" marR="0" lvl="0" indent="-25400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AutoNum type="arabicPeriod"/>
            </a:pPr>
            <a:r>
              <a:rPr lang="ru" sz="1200" dirty="0">
                <a:solidFill>
                  <a:schemeClr val="dk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Понижение  на 1 уровень при доле лечения населения с других территорий менее 15%, повышение на 1 уровень доля с других территорий выше 30%;</a:t>
            </a:r>
            <a:endParaRPr sz="1200" dirty="0">
              <a:solidFill>
                <a:schemeClr val="dk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254000" marR="0" lvl="0" indent="-25400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AutoNum type="arabicPeriod"/>
            </a:pPr>
            <a:r>
              <a:rPr lang="ru" sz="1200" dirty="0">
                <a:solidFill>
                  <a:schemeClr val="dk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Количество коек до 20 -1 уровень, количество коек свыше 55 - 2 уровень.</a:t>
            </a:r>
            <a:endParaRPr sz="1200" dirty="0">
              <a:solidFill>
                <a:schemeClr val="dk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3629792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A0D43D-E5BC-403C-B3E6-E87B8CE19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528" y="0"/>
            <a:ext cx="10713720" cy="1499616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Century Gothic" panose="020B0502020202020204" pitchFamily="34" charset="0"/>
              </a:rPr>
              <a:t>Карта распределения уровней</a:t>
            </a:r>
          </a:p>
        </p:txBody>
      </p:sp>
      <p:grpSp>
        <p:nvGrpSpPr>
          <p:cNvPr id="79" name="Группа 78">
            <a:extLst>
              <a:ext uri="{FF2B5EF4-FFF2-40B4-BE49-F238E27FC236}">
                <a16:creationId xmlns:a16="http://schemas.microsoft.com/office/drawing/2014/main" id="{D1C1B737-FAA2-41C9-BAA5-D91F5A80FEE5}"/>
              </a:ext>
            </a:extLst>
          </p:cNvPr>
          <p:cNvGrpSpPr/>
          <p:nvPr/>
        </p:nvGrpSpPr>
        <p:grpSpPr>
          <a:xfrm>
            <a:off x="292787" y="1213328"/>
            <a:ext cx="7180909" cy="5297200"/>
            <a:chOff x="829235" y="1786703"/>
            <a:chExt cx="6146981" cy="4408847"/>
          </a:xfrm>
        </p:grpSpPr>
        <p:sp>
          <p:nvSpPr>
            <p:cNvPr id="6" name="Google Shape;465;p40">
              <a:extLst>
                <a:ext uri="{FF2B5EF4-FFF2-40B4-BE49-F238E27FC236}">
                  <a16:creationId xmlns:a16="http://schemas.microsoft.com/office/drawing/2014/main" id="{4A7EAECE-6B0E-4755-87EF-97CE6143BE61}"/>
                </a:ext>
              </a:extLst>
            </p:cNvPr>
            <p:cNvSpPr/>
            <p:nvPr/>
          </p:nvSpPr>
          <p:spPr>
            <a:xfrm>
              <a:off x="871951" y="5761195"/>
              <a:ext cx="315603" cy="177609"/>
            </a:xfrm>
            <a:prstGeom prst="rect">
              <a:avLst/>
            </a:prstGeom>
            <a:solidFill>
              <a:srgbClr val="CFDDC5"/>
            </a:solidFill>
            <a:ln w="9525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38575" tIns="19275" rIns="38575" bIns="19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11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" name="Google Shape;466;p40">
              <a:extLst>
                <a:ext uri="{FF2B5EF4-FFF2-40B4-BE49-F238E27FC236}">
                  <a16:creationId xmlns:a16="http://schemas.microsoft.com/office/drawing/2014/main" id="{0E7F936D-0DC8-4F48-8250-5C9F1A13BF0C}"/>
                </a:ext>
              </a:extLst>
            </p:cNvPr>
            <p:cNvSpPr/>
            <p:nvPr/>
          </p:nvSpPr>
          <p:spPr>
            <a:xfrm>
              <a:off x="871951" y="5439948"/>
              <a:ext cx="315603" cy="177609"/>
            </a:xfrm>
            <a:prstGeom prst="rect">
              <a:avLst/>
            </a:prstGeom>
            <a:solidFill>
              <a:srgbClr val="FED946">
                <a:alpha val="77850"/>
              </a:srgbClr>
            </a:solidFill>
            <a:ln w="9525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38575" tIns="19275" rIns="38575" bIns="19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11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" name="Google Shape;467;p40">
              <a:extLst>
                <a:ext uri="{FF2B5EF4-FFF2-40B4-BE49-F238E27FC236}">
                  <a16:creationId xmlns:a16="http://schemas.microsoft.com/office/drawing/2014/main" id="{A8E8487B-859A-4176-87D3-12718EDA7C61}"/>
                </a:ext>
              </a:extLst>
            </p:cNvPr>
            <p:cNvSpPr/>
            <p:nvPr/>
          </p:nvSpPr>
          <p:spPr>
            <a:xfrm>
              <a:off x="871951" y="5118701"/>
              <a:ext cx="315603" cy="177609"/>
            </a:xfrm>
            <a:prstGeom prst="rect">
              <a:avLst/>
            </a:prstGeom>
            <a:solidFill>
              <a:srgbClr val="EDB9B9"/>
            </a:solidFill>
            <a:ln w="9525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38575" tIns="19275" rIns="38575" bIns="19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11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" name="Google Shape;468;p40">
              <a:extLst>
                <a:ext uri="{FF2B5EF4-FFF2-40B4-BE49-F238E27FC236}">
                  <a16:creationId xmlns:a16="http://schemas.microsoft.com/office/drawing/2014/main" id="{380A636D-4D22-491C-8C83-D05214780A95}"/>
                </a:ext>
              </a:extLst>
            </p:cNvPr>
            <p:cNvSpPr txBox="1"/>
            <p:nvPr/>
          </p:nvSpPr>
          <p:spPr>
            <a:xfrm>
              <a:off x="829235" y="4734891"/>
              <a:ext cx="1471434" cy="285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575" tIns="19275" rIns="38575" bIns="192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"/>
                <a:buFont typeface="Arial"/>
                <a:buNone/>
              </a:pPr>
              <a:r>
                <a:rPr lang="ru" sz="800" b="1" i="0" u="none" strike="noStrike" cap="none" dirty="0">
                  <a:solidFill>
                    <a:srgbClr val="3F3F3F"/>
                  </a:solidFill>
                  <a:latin typeface="Century Gothic" panose="020B0502020202020204" pitchFamily="34" charset="0"/>
                  <a:ea typeface="Roboto"/>
                  <a:cs typeface="Roboto"/>
                  <a:sym typeface="Roboto"/>
                </a:rPr>
                <a:t>УРОВЕНЬ </a:t>
              </a:r>
              <a:br>
                <a:rPr lang="ru" sz="800" b="1" i="0" u="none" strike="noStrike" cap="none" dirty="0">
                  <a:solidFill>
                    <a:srgbClr val="3F3F3F"/>
                  </a:solidFill>
                  <a:latin typeface="Century Gothic" panose="020B0502020202020204" pitchFamily="34" charset="0"/>
                  <a:ea typeface="Roboto"/>
                  <a:cs typeface="Roboto"/>
                  <a:sym typeface="Roboto"/>
                </a:rPr>
              </a:br>
              <a:r>
                <a:rPr lang="ru" sz="800" b="1" i="0" u="none" strike="noStrike" cap="none" dirty="0">
                  <a:solidFill>
                    <a:srgbClr val="3F3F3F"/>
                  </a:solidFill>
                  <a:latin typeface="Century Gothic" panose="020B0502020202020204" pitchFamily="34" charset="0"/>
                  <a:ea typeface="Roboto"/>
                  <a:cs typeface="Roboto"/>
                  <a:sym typeface="Roboto"/>
                </a:rPr>
                <a:t>ПО КРИТЕРИЯМ:</a:t>
              </a:r>
              <a:endParaRPr sz="800" b="1" i="0" u="none" strike="noStrike" cap="none" dirty="0">
                <a:solidFill>
                  <a:srgbClr val="3F3F3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" name="Google Shape;469;p40">
              <a:extLst>
                <a:ext uri="{FF2B5EF4-FFF2-40B4-BE49-F238E27FC236}">
                  <a16:creationId xmlns:a16="http://schemas.microsoft.com/office/drawing/2014/main" id="{2BFE72EF-E269-45FB-890E-9DAC523FCF64}"/>
                </a:ext>
              </a:extLst>
            </p:cNvPr>
            <p:cNvSpPr txBox="1"/>
            <p:nvPr/>
          </p:nvSpPr>
          <p:spPr>
            <a:xfrm>
              <a:off x="1230632" y="5129254"/>
              <a:ext cx="157809" cy="1601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575" tIns="19275" rIns="38575" bIns="192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"/>
                <a:buFont typeface="Arial"/>
                <a:buNone/>
              </a:pPr>
              <a:r>
                <a:rPr lang="ru" sz="800" b="0" i="0" u="none" strike="noStrike" cap="none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1</a:t>
              </a:r>
              <a:endParaRPr sz="800" b="0" i="0" u="none" strike="noStrike" cap="none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" name="Google Shape;470;p40">
              <a:extLst>
                <a:ext uri="{FF2B5EF4-FFF2-40B4-BE49-F238E27FC236}">
                  <a16:creationId xmlns:a16="http://schemas.microsoft.com/office/drawing/2014/main" id="{35C6F336-06B1-431F-8928-1D212A9E8CA1}"/>
                </a:ext>
              </a:extLst>
            </p:cNvPr>
            <p:cNvSpPr txBox="1"/>
            <p:nvPr/>
          </p:nvSpPr>
          <p:spPr>
            <a:xfrm>
              <a:off x="1234205" y="5448342"/>
              <a:ext cx="157809" cy="1601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575" tIns="19275" rIns="38575" bIns="192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"/>
                <a:buFont typeface="Arial"/>
                <a:buNone/>
              </a:pPr>
              <a:r>
                <a:rPr lang="ru" sz="800" b="0" i="0" u="none" strike="noStrike" cap="none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2</a:t>
              </a:r>
              <a:endParaRPr sz="800" b="0" i="0" u="none" strike="noStrike" cap="none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2" name="Google Shape;471;p40">
              <a:extLst>
                <a:ext uri="{FF2B5EF4-FFF2-40B4-BE49-F238E27FC236}">
                  <a16:creationId xmlns:a16="http://schemas.microsoft.com/office/drawing/2014/main" id="{401B77DC-6F17-4F6B-8153-67BB92388BF9}"/>
                </a:ext>
              </a:extLst>
            </p:cNvPr>
            <p:cNvSpPr txBox="1"/>
            <p:nvPr/>
          </p:nvSpPr>
          <p:spPr>
            <a:xfrm>
              <a:off x="1234206" y="5774569"/>
              <a:ext cx="157809" cy="162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575" tIns="19275" rIns="38575" bIns="192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"/>
                <a:buFont typeface="Arial"/>
                <a:buNone/>
              </a:pPr>
              <a:r>
                <a:rPr lang="ru" sz="800" b="0" i="0" u="none" strike="noStrike" cap="none" dirty="0">
                  <a:solidFill>
                    <a:schemeClr val="dk1"/>
                  </a:solidFill>
                  <a:latin typeface="Century Gothic" panose="020B0502020202020204" pitchFamily="34" charset="0"/>
                  <a:ea typeface="Roboto"/>
                  <a:cs typeface="Roboto"/>
                  <a:sym typeface="Roboto"/>
                </a:rPr>
                <a:t>3</a:t>
              </a:r>
              <a:endParaRPr sz="800" b="0" i="0" u="none" strike="noStrike" cap="none" dirty="0">
                <a:solidFill>
                  <a:srgbClr val="000000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endParaRPr>
            </a:p>
          </p:txBody>
        </p:sp>
        <p:pic>
          <p:nvPicPr>
            <p:cNvPr id="13" name="Google Shape;474;p40">
              <a:extLst>
                <a:ext uri="{FF2B5EF4-FFF2-40B4-BE49-F238E27FC236}">
                  <a16:creationId xmlns:a16="http://schemas.microsoft.com/office/drawing/2014/main" id="{B04FAAE0-D4B1-43C6-ABCB-CE420B96A416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l="1167" t="4324" r="3129" b="1654"/>
            <a:stretch/>
          </p:blipFill>
          <p:spPr>
            <a:xfrm>
              <a:off x="2225539" y="1786703"/>
              <a:ext cx="4750677" cy="4408847"/>
            </a:xfrm>
            <a:custGeom>
              <a:avLst/>
              <a:gdLst/>
              <a:ahLst/>
              <a:cxnLst/>
              <a:rect l="l" t="t" r="r" b="b"/>
              <a:pathLst>
                <a:path w="6376747" h="5917915" extrusionOk="0">
                  <a:moveTo>
                    <a:pt x="3234834" y="581"/>
                  </a:moveTo>
                  <a:cubicBezTo>
                    <a:pt x="3254418" y="6456"/>
                    <a:pt x="3272696" y="14290"/>
                    <a:pt x="3292280" y="21470"/>
                  </a:cubicBezTo>
                  <a:cubicBezTo>
                    <a:pt x="3292280" y="33873"/>
                    <a:pt x="3292280" y="44971"/>
                    <a:pt x="3292280" y="59985"/>
                  </a:cubicBezTo>
                  <a:cubicBezTo>
                    <a:pt x="3322308" y="52152"/>
                    <a:pt x="3334712" y="68472"/>
                    <a:pt x="3340587" y="93278"/>
                  </a:cubicBezTo>
                  <a:cubicBezTo>
                    <a:pt x="3341240" y="96542"/>
                    <a:pt x="3343198" y="100459"/>
                    <a:pt x="3345809" y="101112"/>
                  </a:cubicBezTo>
                  <a:cubicBezTo>
                    <a:pt x="3366046" y="106987"/>
                    <a:pt x="3386936" y="116126"/>
                    <a:pt x="3407172" y="116126"/>
                  </a:cubicBezTo>
                  <a:cubicBezTo>
                    <a:pt x="3421534" y="116126"/>
                    <a:pt x="3428062" y="118084"/>
                    <a:pt x="3433284" y="129835"/>
                  </a:cubicBezTo>
                  <a:cubicBezTo>
                    <a:pt x="3436548" y="136363"/>
                    <a:pt x="3441770" y="142238"/>
                    <a:pt x="3443729" y="148766"/>
                  </a:cubicBezTo>
                  <a:cubicBezTo>
                    <a:pt x="3452215" y="173572"/>
                    <a:pt x="3465271" y="179447"/>
                    <a:pt x="3486160" y="161822"/>
                  </a:cubicBezTo>
                  <a:cubicBezTo>
                    <a:pt x="3489424" y="159211"/>
                    <a:pt x="3493341" y="157252"/>
                    <a:pt x="3497258" y="157252"/>
                  </a:cubicBezTo>
                  <a:cubicBezTo>
                    <a:pt x="3516189" y="155294"/>
                    <a:pt x="3577552" y="204254"/>
                    <a:pt x="3579511" y="223837"/>
                  </a:cubicBezTo>
                  <a:cubicBezTo>
                    <a:pt x="3584080" y="276714"/>
                    <a:pt x="3587997" y="329591"/>
                    <a:pt x="3591914" y="381814"/>
                  </a:cubicBezTo>
                  <a:cubicBezTo>
                    <a:pt x="3594525" y="415760"/>
                    <a:pt x="3594525" y="415760"/>
                    <a:pt x="3627165" y="415760"/>
                  </a:cubicBezTo>
                  <a:cubicBezTo>
                    <a:pt x="3639568" y="415760"/>
                    <a:pt x="3651318" y="415760"/>
                    <a:pt x="3665027" y="415760"/>
                  </a:cubicBezTo>
                  <a:cubicBezTo>
                    <a:pt x="3666333" y="429469"/>
                    <a:pt x="3667638" y="441219"/>
                    <a:pt x="3668944" y="452969"/>
                  </a:cubicBezTo>
                  <a:cubicBezTo>
                    <a:pt x="3670902" y="452316"/>
                    <a:pt x="3728348" y="432733"/>
                    <a:pt x="3728348" y="432733"/>
                  </a:cubicBezTo>
                  <a:cubicBezTo>
                    <a:pt x="3732918" y="431427"/>
                    <a:pt x="3738140" y="430774"/>
                    <a:pt x="3742057" y="428163"/>
                  </a:cubicBezTo>
                  <a:cubicBezTo>
                    <a:pt x="3792322" y="395523"/>
                    <a:pt x="3843894" y="410537"/>
                    <a:pt x="3899381" y="422941"/>
                  </a:cubicBezTo>
                  <a:cubicBezTo>
                    <a:pt x="3900687" y="407926"/>
                    <a:pt x="3901340" y="390953"/>
                    <a:pt x="3902645" y="373328"/>
                  </a:cubicBezTo>
                  <a:cubicBezTo>
                    <a:pt x="3904604" y="372022"/>
                    <a:pt x="3907215" y="370064"/>
                    <a:pt x="3909173" y="368758"/>
                  </a:cubicBezTo>
                  <a:cubicBezTo>
                    <a:pt x="3934632" y="388995"/>
                    <a:pt x="3960091" y="409232"/>
                    <a:pt x="3985550" y="430121"/>
                  </a:cubicBezTo>
                  <a:cubicBezTo>
                    <a:pt x="3988162" y="432080"/>
                    <a:pt x="3988162" y="439260"/>
                    <a:pt x="3986856" y="443830"/>
                  </a:cubicBezTo>
                  <a:cubicBezTo>
                    <a:pt x="3980328" y="468636"/>
                    <a:pt x="3982939" y="492137"/>
                    <a:pt x="3999259" y="513027"/>
                  </a:cubicBezTo>
                  <a:cubicBezTo>
                    <a:pt x="4008398" y="525430"/>
                    <a:pt x="4008398" y="537180"/>
                    <a:pt x="3999912" y="550889"/>
                  </a:cubicBezTo>
                  <a:cubicBezTo>
                    <a:pt x="3988814" y="569167"/>
                    <a:pt x="3983592" y="588098"/>
                    <a:pt x="3990120" y="610946"/>
                  </a:cubicBezTo>
                  <a:cubicBezTo>
                    <a:pt x="3995995" y="634447"/>
                    <a:pt x="3995995" y="659253"/>
                    <a:pt x="4001217" y="683407"/>
                  </a:cubicBezTo>
                  <a:cubicBezTo>
                    <a:pt x="4003176" y="693199"/>
                    <a:pt x="4009051" y="704949"/>
                    <a:pt x="4016232" y="709519"/>
                  </a:cubicBezTo>
                  <a:cubicBezTo>
                    <a:pt x="4037121" y="720616"/>
                    <a:pt x="4035816" y="734325"/>
                    <a:pt x="4025371" y="750645"/>
                  </a:cubicBezTo>
                  <a:cubicBezTo>
                    <a:pt x="4013621" y="768270"/>
                    <a:pt x="4018843" y="778062"/>
                    <a:pt x="4036469" y="787854"/>
                  </a:cubicBezTo>
                  <a:cubicBezTo>
                    <a:pt x="4067150" y="804174"/>
                    <a:pt x="4068456" y="841384"/>
                    <a:pt x="4040385" y="862273"/>
                  </a:cubicBezTo>
                  <a:cubicBezTo>
                    <a:pt x="4017537" y="879246"/>
                    <a:pt x="3992731" y="894260"/>
                    <a:pt x="3972494" y="913191"/>
                  </a:cubicBezTo>
                  <a:cubicBezTo>
                    <a:pt x="3962702" y="922330"/>
                    <a:pt x="3953563" y="939956"/>
                    <a:pt x="3955522" y="951706"/>
                  </a:cubicBezTo>
                  <a:cubicBezTo>
                    <a:pt x="3958133" y="966068"/>
                    <a:pt x="3974453" y="973901"/>
                    <a:pt x="3992731" y="971943"/>
                  </a:cubicBezTo>
                  <a:cubicBezTo>
                    <a:pt x="4004481" y="970637"/>
                    <a:pt x="4016885" y="971943"/>
                    <a:pt x="4035816" y="971943"/>
                  </a:cubicBezTo>
                  <a:cubicBezTo>
                    <a:pt x="4024065" y="983041"/>
                    <a:pt x="4016885" y="990874"/>
                    <a:pt x="4009051" y="998055"/>
                  </a:cubicBezTo>
                  <a:cubicBezTo>
                    <a:pt x="4001217" y="1005236"/>
                    <a:pt x="3993384" y="1012416"/>
                    <a:pt x="3983592" y="1020903"/>
                  </a:cubicBezTo>
                  <a:cubicBezTo>
                    <a:pt x="4000565" y="1031347"/>
                    <a:pt x="4020801" y="1037223"/>
                    <a:pt x="4029288" y="1050931"/>
                  </a:cubicBezTo>
                  <a:cubicBezTo>
                    <a:pt x="4036469" y="1063335"/>
                    <a:pt x="4030593" y="1083571"/>
                    <a:pt x="4030593" y="1102502"/>
                  </a:cubicBezTo>
                  <a:cubicBezTo>
                    <a:pt x="4044955" y="1099891"/>
                    <a:pt x="4054094" y="1096627"/>
                    <a:pt x="4063233" y="1096627"/>
                  </a:cubicBezTo>
                  <a:cubicBezTo>
                    <a:pt x="4076942" y="1097280"/>
                    <a:pt x="4097831" y="1095322"/>
                    <a:pt x="4103054" y="1103155"/>
                  </a:cubicBezTo>
                  <a:cubicBezTo>
                    <a:pt x="4113499" y="1119475"/>
                    <a:pt x="4125249" y="1139059"/>
                    <a:pt x="4110887" y="1161907"/>
                  </a:cubicBezTo>
                  <a:cubicBezTo>
                    <a:pt x="4099790" y="1180185"/>
                    <a:pt x="4092609" y="1201075"/>
                    <a:pt x="4083470" y="1222617"/>
                  </a:cubicBezTo>
                  <a:cubicBezTo>
                    <a:pt x="4105012" y="1226534"/>
                    <a:pt x="4123943" y="1230451"/>
                    <a:pt x="4142875" y="1233715"/>
                  </a:cubicBezTo>
                  <a:cubicBezTo>
                    <a:pt x="4157236" y="1236326"/>
                    <a:pt x="4174209" y="1261785"/>
                    <a:pt x="4169639" y="1275494"/>
                  </a:cubicBezTo>
                  <a:cubicBezTo>
                    <a:pt x="4167681" y="1280063"/>
                    <a:pt x="4161153" y="1284633"/>
                    <a:pt x="4155277" y="1285938"/>
                  </a:cubicBezTo>
                  <a:cubicBezTo>
                    <a:pt x="4146791" y="1288550"/>
                    <a:pt x="4138305" y="1288550"/>
                    <a:pt x="4125249" y="1290508"/>
                  </a:cubicBezTo>
                  <a:cubicBezTo>
                    <a:pt x="4149403" y="1321189"/>
                    <a:pt x="4131124" y="1348607"/>
                    <a:pt x="4124596" y="1376677"/>
                  </a:cubicBezTo>
                  <a:cubicBezTo>
                    <a:pt x="4122638" y="1384511"/>
                    <a:pt x="4125249" y="1395608"/>
                    <a:pt x="4129819" y="1402136"/>
                  </a:cubicBezTo>
                  <a:cubicBezTo>
                    <a:pt x="4134388" y="1409317"/>
                    <a:pt x="4150055" y="1414539"/>
                    <a:pt x="4150055" y="1419762"/>
                  </a:cubicBezTo>
                  <a:cubicBezTo>
                    <a:pt x="4149403" y="1437387"/>
                    <a:pt x="4144180" y="1454360"/>
                    <a:pt x="4139611" y="1471333"/>
                  </a:cubicBezTo>
                  <a:cubicBezTo>
                    <a:pt x="4138305" y="1475902"/>
                    <a:pt x="4133083" y="1478514"/>
                    <a:pt x="4131124" y="1483083"/>
                  </a:cubicBezTo>
                  <a:cubicBezTo>
                    <a:pt x="4123291" y="1502014"/>
                    <a:pt x="4093262" y="1517029"/>
                    <a:pt x="4121332" y="1541835"/>
                  </a:cubicBezTo>
                  <a:cubicBezTo>
                    <a:pt x="4112193" y="1588836"/>
                    <a:pt x="4171597" y="1601239"/>
                    <a:pt x="4172903" y="1643671"/>
                  </a:cubicBezTo>
                  <a:cubicBezTo>
                    <a:pt x="4172903" y="1645630"/>
                    <a:pt x="4185959" y="1648894"/>
                    <a:pt x="4191834" y="1647588"/>
                  </a:cubicBezTo>
                  <a:cubicBezTo>
                    <a:pt x="4214029" y="1643671"/>
                    <a:pt x="4236225" y="1638449"/>
                    <a:pt x="4265600" y="1631921"/>
                  </a:cubicBezTo>
                  <a:cubicBezTo>
                    <a:pt x="4254503" y="1656074"/>
                    <a:pt x="4244058" y="1675658"/>
                    <a:pt x="4236225" y="1695895"/>
                  </a:cubicBezTo>
                  <a:cubicBezTo>
                    <a:pt x="4232961" y="1704381"/>
                    <a:pt x="4232308" y="1717437"/>
                    <a:pt x="4236225" y="1723965"/>
                  </a:cubicBezTo>
                  <a:cubicBezTo>
                    <a:pt x="4251892" y="1750077"/>
                    <a:pt x="4259072" y="1776189"/>
                    <a:pt x="4254503" y="1806871"/>
                  </a:cubicBezTo>
                  <a:cubicBezTo>
                    <a:pt x="4253197" y="1816010"/>
                    <a:pt x="4260378" y="1827107"/>
                    <a:pt x="4263642" y="1836899"/>
                  </a:cubicBezTo>
                  <a:cubicBezTo>
                    <a:pt x="4265600" y="1843427"/>
                    <a:pt x="4269517" y="1849955"/>
                    <a:pt x="4270823" y="1856483"/>
                  </a:cubicBezTo>
                  <a:cubicBezTo>
                    <a:pt x="4276045" y="1883901"/>
                    <a:pt x="4279962" y="1911971"/>
                    <a:pt x="4285837" y="1939388"/>
                  </a:cubicBezTo>
                  <a:cubicBezTo>
                    <a:pt x="4289754" y="1957667"/>
                    <a:pt x="4302810" y="1968764"/>
                    <a:pt x="4321088" y="1970723"/>
                  </a:cubicBezTo>
                  <a:cubicBezTo>
                    <a:pt x="4340672" y="1972681"/>
                    <a:pt x="4347200" y="1983126"/>
                    <a:pt x="4345894" y="2002057"/>
                  </a:cubicBezTo>
                  <a:cubicBezTo>
                    <a:pt x="4343283" y="2029474"/>
                    <a:pt x="4336102" y="2060156"/>
                    <a:pt x="4387674" y="2064725"/>
                  </a:cubicBezTo>
                  <a:cubicBezTo>
                    <a:pt x="4362214" y="2081045"/>
                    <a:pt x="4343936" y="2092796"/>
                    <a:pt x="4326964" y="2103893"/>
                  </a:cubicBezTo>
                  <a:cubicBezTo>
                    <a:pt x="4327616" y="2106504"/>
                    <a:pt x="4327616" y="2108463"/>
                    <a:pt x="4328269" y="2109768"/>
                  </a:cubicBezTo>
                  <a:cubicBezTo>
                    <a:pt x="4353075" y="2148936"/>
                    <a:pt x="4353075" y="2148936"/>
                    <a:pt x="4397466" y="2140450"/>
                  </a:cubicBezTo>
                  <a:cubicBezTo>
                    <a:pt x="4419008" y="2136533"/>
                    <a:pt x="4440550" y="2126741"/>
                    <a:pt x="4462092" y="2128699"/>
                  </a:cubicBezTo>
                  <a:cubicBezTo>
                    <a:pt x="4484287" y="2130658"/>
                    <a:pt x="4508441" y="2138491"/>
                    <a:pt x="4526719" y="2150895"/>
                  </a:cubicBezTo>
                  <a:cubicBezTo>
                    <a:pt x="4558707" y="2173090"/>
                    <a:pt x="4587429" y="2200507"/>
                    <a:pt x="4615500" y="2227272"/>
                  </a:cubicBezTo>
                  <a:cubicBezTo>
                    <a:pt x="4630514" y="2241634"/>
                    <a:pt x="4640306" y="2260565"/>
                    <a:pt x="4654667" y="2280801"/>
                  </a:cubicBezTo>
                  <a:cubicBezTo>
                    <a:pt x="4672946" y="2263176"/>
                    <a:pt x="4691224" y="2246856"/>
                    <a:pt x="4708197" y="2228578"/>
                  </a:cubicBezTo>
                  <a:cubicBezTo>
                    <a:pt x="4719294" y="2216827"/>
                    <a:pt x="4729086" y="2211605"/>
                    <a:pt x="4743448" y="2222702"/>
                  </a:cubicBezTo>
                  <a:cubicBezTo>
                    <a:pt x="4776741" y="2248161"/>
                    <a:pt x="4808728" y="2240328"/>
                    <a:pt x="4842020" y="2220091"/>
                  </a:cubicBezTo>
                  <a:cubicBezTo>
                    <a:pt x="4875966" y="2199855"/>
                    <a:pt x="4897508" y="2203771"/>
                    <a:pt x="4927537" y="2231189"/>
                  </a:cubicBezTo>
                  <a:cubicBezTo>
                    <a:pt x="4932759" y="2235758"/>
                    <a:pt x="4936023" y="2252731"/>
                    <a:pt x="4932106" y="2255995"/>
                  </a:cubicBezTo>
                  <a:cubicBezTo>
                    <a:pt x="4898161" y="2288635"/>
                    <a:pt x="4909911" y="2316705"/>
                    <a:pt x="4936676" y="2346734"/>
                  </a:cubicBezTo>
                  <a:cubicBezTo>
                    <a:pt x="4954954" y="2366970"/>
                    <a:pt x="4967357" y="2393082"/>
                    <a:pt x="4986289" y="2412666"/>
                  </a:cubicBezTo>
                  <a:cubicBezTo>
                    <a:pt x="4995428" y="2422458"/>
                    <a:pt x="5012401" y="2427681"/>
                    <a:pt x="5026762" y="2429639"/>
                  </a:cubicBezTo>
                  <a:cubicBezTo>
                    <a:pt x="5067888" y="2436167"/>
                    <a:pt x="5109014" y="2439431"/>
                    <a:pt x="5150141" y="2444653"/>
                  </a:cubicBezTo>
                  <a:cubicBezTo>
                    <a:pt x="5171030" y="2447265"/>
                    <a:pt x="5189961" y="2445959"/>
                    <a:pt x="5207587" y="2432250"/>
                  </a:cubicBezTo>
                  <a:cubicBezTo>
                    <a:pt x="5221296" y="2421153"/>
                    <a:pt x="5236962" y="2411361"/>
                    <a:pt x="5253282" y="2404180"/>
                  </a:cubicBezTo>
                  <a:cubicBezTo>
                    <a:pt x="5261116" y="2400916"/>
                    <a:pt x="5271561" y="2404180"/>
                    <a:pt x="5281353" y="2404833"/>
                  </a:cubicBezTo>
                  <a:cubicBezTo>
                    <a:pt x="5278089" y="2412014"/>
                    <a:pt x="5276130" y="2420500"/>
                    <a:pt x="5271561" y="2425722"/>
                  </a:cubicBezTo>
                  <a:cubicBezTo>
                    <a:pt x="5257852" y="2439431"/>
                    <a:pt x="5243490" y="2451834"/>
                    <a:pt x="5228476" y="2465543"/>
                  </a:cubicBezTo>
                  <a:cubicBezTo>
                    <a:pt x="5237616" y="2481210"/>
                    <a:pt x="5248060" y="2494266"/>
                    <a:pt x="5253935" y="2509280"/>
                  </a:cubicBezTo>
                  <a:cubicBezTo>
                    <a:pt x="5261116" y="2526253"/>
                    <a:pt x="5267644" y="2543879"/>
                    <a:pt x="5268297" y="2561504"/>
                  </a:cubicBezTo>
                  <a:cubicBezTo>
                    <a:pt x="5270908" y="2600019"/>
                    <a:pt x="5282658" y="2611769"/>
                    <a:pt x="5321826" y="2601325"/>
                  </a:cubicBezTo>
                  <a:cubicBezTo>
                    <a:pt x="5342063" y="2596102"/>
                    <a:pt x="5360994" y="2586310"/>
                    <a:pt x="5381231" y="2580435"/>
                  </a:cubicBezTo>
                  <a:cubicBezTo>
                    <a:pt x="5388412" y="2578477"/>
                    <a:pt x="5397551" y="2583046"/>
                    <a:pt x="5405384" y="2584352"/>
                  </a:cubicBezTo>
                  <a:cubicBezTo>
                    <a:pt x="5413871" y="2585657"/>
                    <a:pt x="5422357" y="2589574"/>
                    <a:pt x="5430191" y="2588921"/>
                  </a:cubicBezTo>
                  <a:cubicBezTo>
                    <a:pt x="5449122" y="2586310"/>
                    <a:pt x="5455650" y="2593491"/>
                    <a:pt x="5453691" y="2611769"/>
                  </a:cubicBezTo>
                  <a:cubicBezTo>
                    <a:pt x="5453039" y="2617645"/>
                    <a:pt x="5454344" y="2623520"/>
                    <a:pt x="5453691" y="2628742"/>
                  </a:cubicBezTo>
                  <a:cubicBezTo>
                    <a:pt x="5451080" y="2647673"/>
                    <a:pt x="5457608" y="2655507"/>
                    <a:pt x="5477192" y="2654854"/>
                  </a:cubicBezTo>
                  <a:cubicBezTo>
                    <a:pt x="5508526" y="2654854"/>
                    <a:pt x="5508526" y="2655507"/>
                    <a:pt x="5507873" y="2623520"/>
                  </a:cubicBezTo>
                  <a:cubicBezTo>
                    <a:pt x="5507873" y="2611117"/>
                    <a:pt x="5509179" y="2598713"/>
                    <a:pt x="5507221" y="2586963"/>
                  </a:cubicBezTo>
                  <a:cubicBezTo>
                    <a:pt x="5503957" y="2564115"/>
                    <a:pt x="5514401" y="2555629"/>
                    <a:pt x="5535944" y="2556282"/>
                  </a:cubicBezTo>
                  <a:cubicBezTo>
                    <a:pt x="5575111" y="2557587"/>
                    <a:pt x="5613627" y="2554323"/>
                    <a:pt x="5648225" y="2532128"/>
                  </a:cubicBezTo>
                  <a:cubicBezTo>
                    <a:pt x="5652794" y="2528864"/>
                    <a:pt x="5667809" y="2534739"/>
                    <a:pt x="5673031" y="2540615"/>
                  </a:cubicBezTo>
                  <a:cubicBezTo>
                    <a:pt x="5684782" y="2553670"/>
                    <a:pt x="5695226" y="2564115"/>
                    <a:pt x="5715463" y="2562810"/>
                  </a:cubicBezTo>
                  <a:cubicBezTo>
                    <a:pt x="5735700" y="2561504"/>
                    <a:pt x="5739616" y="2552365"/>
                    <a:pt x="5735047" y="2536045"/>
                  </a:cubicBezTo>
                  <a:cubicBezTo>
                    <a:pt x="5730477" y="2520378"/>
                    <a:pt x="5730477" y="2511239"/>
                    <a:pt x="5748103" y="2503405"/>
                  </a:cubicBezTo>
                  <a:cubicBezTo>
                    <a:pt x="5757242" y="2499488"/>
                    <a:pt x="5763770" y="2484474"/>
                    <a:pt x="5765728" y="2473376"/>
                  </a:cubicBezTo>
                  <a:cubicBezTo>
                    <a:pt x="5771604" y="2447917"/>
                    <a:pt x="5785965" y="2438778"/>
                    <a:pt x="5811424" y="2442695"/>
                  </a:cubicBezTo>
                  <a:cubicBezTo>
                    <a:pt x="5817299" y="2443348"/>
                    <a:pt x="5823174" y="2441389"/>
                    <a:pt x="5828397" y="2443348"/>
                  </a:cubicBezTo>
                  <a:cubicBezTo>
                    <a:pt x="5840800" y="2446612"/>
                    <a:pt x="5851897" y="2451834"/>
                    <a:pt x="5866259" y="2457057"/>
                  </a:cubicBezTo>
                  <a:cubicBezTo>
                    <a:pt x="5887801" y="2457057"/>
                    <a:pt x="5913913" y="2457709"/>
                    <a:pt x="5940025" y="2457057"/>
                  </a:cubicBezTo>
                  <a:cubicBezTo>
                    <a:pt x="5970054" y="2455751"/>
                    <a:pt x="5983763" y="2470113"/>
                    <a:pt x="5995513" y="2498183"/>
                  </a:cubicBezTo>
                  <a:cubicBezTo>
                    <a:pt x="6009221" y="2531475"/>
                    <a:pt x="6002693" y="2559546"/>
                    <a:pt x="5988985" y="2588269"/>
                  </a:cubicBezTo>
                  <a:cubicBezTo>
                    <a:pt x="5977235" y="2613075"/>
                    <a:pt x="5977235" y="2633965"/>
                    <a:pt x="5996819" y="2654854"/>
                  </a:cubicBezTo>
                  <a:cubicBezTo>
                    <a:pt x="6006610" y="2665299"/>
                    <a:pt x="6015097" y="2678355"/>
                    <a:pt x="6022277" y="2690758"/>
                  </a:cubicBezTo>
                  <a:cubicBezTo>
                    <a:pt x="6031417" y="2707078"/>
                    <a:pt x="6042514" y="2716217"/>
                    <a:pt x="6062098" y="2704467"/>
                  </a:cubicBezTo>
                  <a:cubicBezTo>
                    <a:pt x="6073196" y="2721439"/>
                    <a:pt x="6082988" y="2737106"/>
                    <a:pt x="6094085" y="2752121"/>
                  </a:cubicBezTo>
                  <a:cubicBezTo>
                    <a:pt x="6105183" y="2767135"/>
                    <a:pt x="6115628" y="2779538"/>
                    <a:pt x="6135212" y="2789330"/>
                  </a:cubicBezTo>
                  <a:cubicBezTo>
                    <a:pt x="6156754" y="2799775"/>
                    <a:pt x="6171115" y="2827845"/>
                    <a:pt x="6184824" y="2850693"/>
                  </a:cubicBezTo>
                  <a:cubicBezTo>
                    <a:pt x="6189394" y="2858527"/>
                    <a:pt x="6181560" y="2873541"/>
                    <a:pt x="6180907" y="2885292"/>
                  </a:cubicBezTo>
                  <a:cubicBezTo>
                    <a:pt x="6180254" y="2893125"/>
                    <a:pt x="6180907" y="2902264"/>
                    <a:pt x="6184171" y="2908792"/>
                  </a:cubicBezTo>
                  <a:cubicBezTo>
                    <a:pt x="6189394" y="2918584"/>
                    <a:pt x="6197227" y="2927723"/>
                    <a:pt x="6205714" y="2934904"/>
                  </a:cubicBezTo>
                  <a:cubicBezTo>
                    <a:pt x="6232478" y="2957099"/>
                    <a:pt x="6228562" y="2983211"/>
                    <a:pt x="6220728" y="3011934"/>
                  </a:cubicBezTo>
                  <a:cubicBezTo>
                    <a:pt x="6214200" y="3035435"/>
                    <a:pt x="6197227" y="3021073"/>
                    <a:pt x="6184171" y="3023684"/>
                  </a:cubicBezTo>
                  <a:cubicBezTo>
                    <a:pt x="6184171" y="3056324"/>
                    <a:pt x="6184171" y="3088964"/>
                    <a:pt x="6184171" y="3120951"/>
                  </a:cubicBezTo>
                  <a:cubicBezTo>
                    <a:pt x="6184171" y="3137271"/>
                    <a:pt x="6195269" y="3135966"/>
                    <a:pt x="6206366" y="3135966"/>
                  </a:cubicBezTo>
                  <a:cubicBezTo>
                    <a:pt x="6246187" y="3135966"/>
                    <a:pt x="6286008" y="3135966"/>
                    <a:pt x="6328439" y="3135966"/>
                  </a:cubicBezTo>
                  <a:cubicBezTo>
                    <a:pt x="6330398" y="3143146"/>
                    <a:pt x="6333662" y="3152286"/>
                    <a:pt x="6334315" y="3161425"/>
                  </a:cubicBezTo>
                  <a:cubicBezTo>
                    <a:pt x="6335620" y="3174481"/>
                    <a:pt x="6338884" y="3184925"/>
                    <a:pt x="6354551" y="3187537"/>
                  </a:cubicBezTo>
                  <a:cubicBezTo>
                    <a:pt x="6359121" y="3188189"/>
                    <a:pt x="6366302" y="3196023"/>
                    <a:pt x="6366302" y="3200592"/>
                  </a:cubicBezTo>
                  <a:cubicBezTo>
                    <a:pt x="6366955" y="3226052"/>
                    <a:pt x="6366302" y="3250858"/>
                    <a:pt x="6364996" y="3276317"/>
                  </a:cubicBezTo>
                  <a:cubicBezTo>
                    <a:pt x="6364996" y="3280234"/>
                    <a:pt x="6354551" y="3285456"/>
                    <a:pt x="6349329" y="3285456"/>
                  </a:cubicBezTo>
                  <a:cubicBezTo>
                    <a:pt x="6338884" y="3285456"/>
                    <a:pt x="6328439" y="3282845"/>
                    <a:pt x="6314078" y="3280234"/>
                  </a:cubicBezTo>
                  <a:cubicBezTo>
                    <a:pt x="6310814" y="3308957"/>
                    <a:pt x="6308203" y="3337027"/>
                    <a:pt x="6305591" y="3365097"/>
                  </a:cubicBezTo>
                  <a:cubicBezTo>
                    <a:pt x="6304939" y="3369014"/>
                    <a:pt x="6307550" y="3375542"/>
                    <a:pt x="6310814" y="3378153"/>
                  </a:cubicBezTo>
                  <a:cubicBezTo>
                    <a:pt x="6349982" y="3409488"/>
                    <a:pt x="6351940" y="3457142"/>
                    <a:pt x="6367607" y="3498921"/>
                  </a:cubicBezTo>
                  <a:cubicBezTo>
                    <a:pt x="6374788" y="3519157"/>
                    <a:pt x="6375441" y="3534172"/>
                    <a:pt x="6353899" y="3545269"/>
                  </a:cubicBezTo>
                  <a:cubicBezTo>
                    <a:pt x="6340843" y="3551797"/>
                    <a:pt x="6344759" y="3560284"/>
                    <a:pt x="6352593" y="3568770"/>
                  </a:cubicBezTo>
                  <a:cubicBezTo>
                    <a:pt x="6360427" y="3577256"/>
                    <a:pt x="6367607" y="3585743"/>
                    <a:pt x="6376747" y="3597493"/>
                  </a:cubicBezTo>
                  <a:cubicBezTo>
                    <a:pt x="6331703" y="3613160"/>
                    <a:pt x="6336926" y="3656898"/>
                    <a:pt x="6320606" y="3688232"/>
                  </a:cubicBezTo>
                  <a:cubicBezTo>
                    <a:pt x="6316036" y="3697371"/>
                    <a:pt x="6308203" y="3706510"/>
                    <a:pt x="6299064" y="3711080"/>
                  </a:cubicBezTo>
                  <a:cubicBezTo>
                    <a:pt x="6282744" y="3719566"/>
                    <a:pt x="6265118" y="3726747"/>
                    <a:pt x="6246840" y="3730011"/>
                  </a:cubicBezTo>
                  <a:cubicBezTo>
                    <a:pt x="6195269" y="3739803"/>
                    <a:pt x="6160670" y="3773748"/>
                    <a:pt x="6132600" y="3813569"/>
                  </a:cubicBezTo>
                  <a:cubicBezTo>
                    <a:pt x="6118239" y="3834458"/>
                    <a:pt x="6101919" y="3844250"/>
                    <a:pt x="6078418" y="3831194"/>
                  </a:cubicBezTo>
                  <a:cubicBezTo>
                    <a:pt x="6056876" y="3819444"/>
                    <a:pt x="6036639" y="3825319"/>
                    <a:pt x="6015097" y="3831194"/>
                  </a:cubicBezTo>
                  <a:cubicBezTo>
                    <a:pt x="5968748" y="3843598"/>
                    <a:pt x="5922399" y="3854695"/>
                    <a:pt x="5876704" y="3867098"/>
                  </a:cubicBezTo>
                  <a:cubicBezTo>
                    <a:pt x="5870176" y="3869057"/>
                    <a:pt x="5862342" y="3872321"/>
                    <a:pt x="5859078" y="3878196"/>
                  </a:cubicBezTo>
                  <a:cubicBezTo>
                    <a:pt x="5831661" y="3927156"/>
                    <a:pt x="5804896" y="3976768"/>
                    <a:pt x="5777478" y="4026381"/>
                  </a:cubicBezTo>
                  <a:cubicBezTo>
                    <a:pt x="5778784" y="4028992"/>
                    <a:pt x="5780090" y="4031603"/>
                    <a:pt x="5782048" y="4033561"/>
                  </a:cubicBezTo>
                  <a:cubicBezTo>
                    <a:pt x="5795757" y="4029645"/>
                    <a:pt x="5810118" y="4026381"/>
                    <a:pt x="5823174" y="4021159"/>
                  </a:cubicBezTo>
                  <a:cubicBezTo>
                    <a:pt x="5830355" y="4018547"/>
                    <a:pt x="5836230" y="4012019"/>
                    <a:pt x="5843411" y="4007450"/>
                  </a:cubicBezTo>
                  <a:cubicBezTo>
                    <a:pt x="5856467" y="3998963"/>
                    <a:pt x="5868870" y="3985255"/>
                    <a:pt x="5881926" y="3984602"/>
                  </a:cubicBezTo>
                  <a:cubicBezTo>
                    <a:pt x="5889760" y="3984602"/>
                    <a:pt x="5896941" y="4007450"/>
                    <a:pt x="5906733" y="4016589"/>
                  </a:cubicBezTo>
                  <a:cubicBezTo>
                    <a:pt x="5916525" y="4025075"/>
                    <a:pt x="5929580" y="4029645"/>
                    <a:pt x="5947206" y="4039437"/>
                  </a:cubicBezTo>
                  <a:cubicBezTo>
                    <a:pt x="5925663" y="4113856"/>
                    <a:pt x="5902163" y="4192191"/>
                    <a:pt x="5878009" y="4275096"/>
                  </a:cubicBezTo>
                  <a:cubicBezTo>
                    <a:pt x="5857773" y="4258777"/>
                    <a:pt x="5841453" y="4245721"/>
                    <a:pt x="5821216" y="4230054"/>
                  </a:cubicBezTo>
                  <a:cubicBezTo>
                    <a:pt x="5821216" y="4247679"/>
                    <a:pt x="5821216" y="4260735"/>
                    <a:pt x="5821216" y="4277708"/>
                  </a:cubicBezTo>
                  <a:cubicBezTo>
                    <a:pt x="5786618" y="4277708"/>
                    <a:pt x="5753978" y="4278360"/>
                    <a:pt x="5721991" y="4277055"/>
                  </a:cubicBezTo>
                  <a:cubicBezTo>
                    <a:pt x="5716768" y="4277055"/>
                    <a:pt x="5708935" y="4271180"/>
                    <a:pt x="5707629" y="4266610"/>
                  </a:cubicBezTo>
                  <a:cubicBezTo>
                    <a:pt x="5695879" y="4235276"/>
                    <a:pt x="5669114" y="4233970"/>
                    <a:pt x="5641697" y="4232665"/>
                  </a:cubicBezTo>
                  <a:cubicBezTo>
                    <a:pt x="5625377" y="4252249"/>
                    <a:pt x="5650836" y="4286194"/>
                    <a:pt x="5618849" y="4303167"/>
                  </a:cubicBezTo>
                  <a:cubicBezTo>
                    <a:pt x="5623418" y="4332543"/>
                    <a:pt x="5620154" y="4336460"/>
                    <a:pt x="5586862" y="4336460"/>
                  </a:cubicBezTo>
                  <a:cubicBezTo>
                    <a:pt x="5577070" y="4336460"/>
                    <a:pt x="5567278" y="4336460"/>
                    <a:pt x="5557486" y="4336460"/>
                  </a:cubicBezTo>
                  <a:cubicBezTo>
                    <a:pt x="5533333" y="4335807"/>
                    <a:pt x="5512443" y="4331890"/>
                    <a:pt x="5502651" y="4367141"/>
                  </a:cubicBezTo>
                  <a:cubicBezTo>
                    <a:pt x="5496123" y="4389989"/>
                    <a:pt x="5468705" y="4407615"/>
                    <a:pt x="5449775" y="4426546"/>
                  </a:cubicBezTo>
                  <a:cubicBezTo>
                    <a:pt x="5435413" y="4440254"/>
                    <a:pt x="5426274" y="4454616"/>
                    <a:pt x="5429538" y="4475505"/>
                  </a:cubicBezTo>
                  <a:cubicBezTo>
                    <a:pt x="5436066" y="4515326"/>
                    <a:pt x="5424968" y="4546007"/>
                    <a:pt x="5389717" y="4568203"/>
                  </a:cubicBezTo>
                  <a:cubicBezTo>
                    <a:pt x="5376008" y="4576689"/>
                    <a:pt x="5365564" y="4589745"/>
                    <a:pt x="5352508" y="4601495"/>
                  </a:cubicBezTo>
                  <a:cubicBezTo>
                    <a:pt x="5362952" y="4615204"/>
                    <a:pt x="5373397" y="4627607"/>
                    <a:pt x="5377967" y="4633482"/>
                  </a:cubicBezTo>
                  <a:cubicBezTo>
                    <a:pt x="5356424" y="4668733"/>
                    <a:pt x="5337493" y="4699415"/>
                    <a:pt x="5319215" y="4731402"/>
                  </a:cubicBezTo>
                  <a:cubicBezTo>
                    <a:pt x="5314646" y="4739235"/>
                    <a:pt x="5314646" y="4749680"/>
                    <a:pt x="5312034" y="4758166"/>
                  </a:cubicBezTo>
                  <a:cubicBezTo>
                    <a:pt x="5310728" y="4762736"/>
                    <a:pt x="5310076" y="4767958"/>
                    <a:pt x="5306812" y="4770570"/>
                  </a:cubicBezTo>
                  <a:cubicBezTo>
                    <a:pt x="5301590" y="4775139"/>
                    <a:pt x="5293103" y="4777098"/>
                    <a:pt x="5288534" y="4782320"/>
                  </a:cubicBezTo>
                  <a:cubicBezTo>
                    <a:pt x="5284617" y="4788195"/>
                    <a:pt x="5283964" y="4796682"/>
                    <a:pt x="5281353" y="4803862"/>
                  </a:cubicBezTo>
                  <a:cubicBezTo>
                    <a:pt x="5278742" y="4810390"/>
                    <a:pt x="5276130" y="4816918"/>
                    <a:pt x="5272214" y="4825405"/>
                  </a:cubicBezTo>
                  <a:cubicBezTo>
                    <a:pt x="5292450" y="4828669"/>
                    <a:pt x="5310728" y="4831280"/>
                    <a:pt x="5329660" y="4834544"/>
                  </a:cubicBezTo>
                  <a:cubicBezTo>
                    <a:pt x="5323132" y="4864573"/>
                    <a:pt x="5270255" y="4861961"/>
                    <a:pt x="5289839" y="4907657"/>
                  </a:cubicBezTo>
                  <a:cubicBezTo>
                    <a:pt x="5268297" y="4899823"/>
                    <a:pt x="5246102" y="4905699"/>
                    <a:pt x="5234352" y="4882198"/>
                  </a:cubicBezTo>
                  <a:cubicBezTo>
                    <a:pt x="5232393" y="4878281"/>
                    <a:pt x="5225212" y="4876976"/>
                    <a:pt x="5219990" y="4875670"/>
                  </a:cubicBezTo>
                  <a:cubicBezTo>
                    <a:pt x="5217379" y="4875017"/>
                    <a:pt x="5213462" y="4875670"/>
                    <a:pt x="5210198" y="4876323"/>
                  </a:cubicBezTo>
                  <a:cubicBezTo>
                    <a:pt x="5156669" y="4886115"/>
                    <a:pt x="5154710" y="4888726"/>
                    <a:pt x="5159933" y="4943561"/>
                  </a:cubicBezTo>
                  <a:cubicBezTo>
                    <a:pt x="5161238" y="4954659"/>
                    <a:pt x="5159280" y="4965756"/>
                    <a:pt x="5158627" y="4977506"/>
                  </a:cubicBezTo>
                  <a:cubicBezTo>
                    <a:pt x="5166460" y="4984034"/>
                    <a:pt x="5182780" y="4993173"/>
                    <a:pt x="5181475" y="4998396"/>
                  </a:cubicBezTo>
                  <a:cubicBezTo>
                    <a:pt x="5176252" y="5023202"/>
                    <a:pt x="5171683" y="5051272"/>
                    <a:pt x="5156016" y="5070204"/>
                  </a:cubicBezTo>
                  <a:cubicBezTo>
                    <a:pt x="5146224" y="5081954"/>
                    <a:pt x="5118153" y="5085218"/>
                    <a:pt x="5099875" y="5081954"/>
                  </a:cubicBezTo>
                  <a:cubicBezTo>
                    <a:pt x="5083555" y="5078690"/>
                    <a:pt x="5070499" y="5061064"/>
                    <a:pt x="5054832" y="5048661"/>
                  </a:cubicBezTo>
                  <a:cubicBezTo>
                    <a:pt x="5051568" y="5063023"/>
                    <a:pt x="5048957" y="5078690"/>
                    <a:pt x="5026109" y="5076732"/>
                  </a:cubicBezTo>
                  <a:cubicBezTo>
                    <a:pt x="5020887" y="5076079"/>
                    <a:pt x="5014359" y="5093052"/>
                    <a:pt x="5006525" y="5104802"/>
                  </a:cubicBezTo>
                  <a:cubicBezTo>
                    <a:pt x="4997386" y="5093052"/>
                    <a:pt x="4988247" y="5082607"/>
                    <a:pt x="4977802" y="5068898"/>
                  </a:cubicBezTo>
                  <a:cubicBezTo>
                    <a:pt x="4954954" y="5102191"/>
                    <a:pt x="4922314" y="5088482"/>
                    <a:pt x="4892286" y="5088482"/>
                  </a:cubicBezTo>
                  <a:cubicBezTo>
                    <a:pt x="4876618" y="5088482"/>
                    <a:pt x="4866826" y="5091093"/>
                    <a:pt x="4859646" y="5106108"/>
                  </a:cubicBezTo>
                  <a:cubicBezTo>
                    <a:pt x="4849854" y="5126344"/>
                    <a:pt x="4837451" y="5145275"/>
                    <a:pt x="4827006" y="5162901"/>
                  </a:cubicBezTo>
                  <a:cubicBezTo>
                    <a:pt x="4791755" y="5154414"/>
                    <a:pt x="4795019" y="5121122"/>
                    <a:pt x="4781963" y="5097621"/>
                  </a:cubicBezTo>
                  <a:cubicBezTo>
                    <a:pt x="4755851" y="5108719"/>
                    <a:pt x="4731698" y="5119164"/>
                    <a:pt x="4707544" y="5129608"/>
                  </a:cubicBezTo>
                  <a:cubicBezTo>
                    <a:pt x="4685349" y="5139400"/>
                    <a:pt x="4685349" y="5139400"/>
                    <a:pt x="4672946" y="5117858"/>
                  </a:cubicBezTo>
                  <a:cubicBezTo>
                    <a:pt x="4643570" y="5134178"/>
                    <a:pt x="4642917" y="5138747"/>
                    <a:pt x="4655973" y="5192276"/>
                  </a:cubicBezTo>
                  <a:cubicBezTo>
                    <a:pt x="4640959" y="5198804"/>
                    <a:pt x="4634431" y="5206638"/>
                    <a:pt x="4648139" y="5223611"/>
                  </a:cubicBezTo>
                  <a:cubicBezTo>
                    <a:pt x="4659237" y="5236667"/>
                    <a:pt x="4642917" y="5239931"/>
                    <a:pt x="4634431" y="5245153"/>
                  </a:cubicBezTo>
                  <a:cubicBezTo>
                    <a:pt x="4623333" y="5252334"/>
                    <a:pt x="4603749" y="5251681"/>
                    <a:pt x="4606361" y="5273223"/>
                  </a:cubicBezTo>
                  <a:cubicBezTo>
                    <a:pt x="4607666" y="5285627"/>
                    <a:pt x="4608972" y="5296724"/>
                    <a:pt x="4626597" y="5290196"/>
                  </a:cubicBezTo>
                  <a:cubicBezTo>
                    <a:pt x="4635083" y="5287585"/>
                    <a:pt x="4644223" y="5287585"/>
                    <a:pt x="4652709" y="5284321"/>
                  </a:cubicBezTo>
                  <a:cubicBezTo>
                    <a:pt x="4668376" y="5279099"/>
                    <a:pt x="4670987" y="5290196"/>
                    <a:pt x="4674251" y="5299988"/>
                  </a:cubicBezTo>
                  <a:cubicBezTo>
                    <a:pt x="4678168" y="5311739"/>
                    <a:pt x="4672946" y="5318267"/>
                    <a:pt x="4659890" y="5318919"/>
                  </a:cubicBezTo>
                  <a:cubicBezTo>
                    <a:pt x="4650098" y="5319572"/>
                    <a:pt x="4640306" y="5320878"/>
                    <a:pt x="4631819" y="5324795"/>
                  </a:cubicBezTo>
                  <a:cubicBezTo>
                    <a:pt x="4616153" y="5332628"/>
                    <a:pt x="4603749" y="5343073"/>
                    <a:pt x="4611583" y="5365268"/>
                  </a:cubicBezTo>
                  <a:cubicBezTo>
                    <a:pt x="4614194" y="5373101"/>
                    <a:pt x="4607666" y="5384852"/>
                    <a:pt x="4604402" y="5394644"/>
                  </a:cubicBezTo>
                  <a:cubicBezTo>
                    <a:pt x="4602444" y="5401172"/>
                    <a:pt x="4597221" y="5407700"/>
                    <a:pt x="4597874" y="5413575"/>
                  </a:cubicBezTo>
                  <a:cubicBezTo>
                    <a:pt x="4599833" y="5435117"/>
                    <a:pt x="4604402" y="5456659"/>
                    <a:pt x="4608319" y="5481466"/>
                  </a:cubicBezTo>
                  <a:cubicBezTo>
                    <a:pt x="4644875" y="5465146"/>
                    <a:pt x="4671640" y="5476243"/>
                    <a:pt x="4698405" y="5501050"/>
                  </a:cubicBezTo>
                  <a:cubicBezTo>
                    <a:pt x="4708850" y="5510842"/>
                    <a:pt x="4731045" y="5510842"/>
                    <a:pt x="4748018" y="5510189"/>
                  </a:cubicBezTo>
                  <a:cubicBezTo>
                    <a:pt x="4764990" y="5509536"/>
                    <a:pt x="4773477" y="5510189"/>
                    <a:pt x="4778046" y="5530426"/>
                  </a:cubicBezTo>
                  <a:cubicBezTo>
                    <a:pt x="4789144" y="5583955"/>
                    <a:pt x="4791102" y="5585913"/>
                    <a:pt x="4740184" y="5604844"/>
                  </a:cubicBezTo>
                  <a:cubicBezTo>
                    <a:pt x="4708850" y="5616595"/>
                    <a:pt x="4693183" y="5634873"/>
                    <a:pt x="4698405" y="5670777"/>
                  </a:cubicBezTo>
                  <a:cubicBezTo>
                    <a:pt x="4696447" y="5670777"/>
                    <a:pt x="4693835" y="5670124"/>
                    <a:pt x="4691877" y="5670124"/>
                  </a:cubicBezTo>
                  <a:cubicBezTo>
                    <a:pt x="4678168" y="5655762"/>
                    <a:pt x="4665112" y="5641401"/>
                    <a:pt x="4648139" y="5623776"/>
                  </a:cubicBezTo>
                  <a:cubicBezTo>
                    <a:pt x="4639653" y="5663596"/>
                    <a:pt x="4612889" y="5668818"/>
                    <a:pt x="4578290" y="5661638"/>
                  </a:cubicBezTo>
                  <a:cubicBezTo>
                    <a:pt x="4582860" y="5689708"/>
                    <a:pt x="4564581" y="5692319"/>
                    <a:pt x="4546303" y="5698194"/>
                  </a:cubicBezTo>
                  <a:cubicBezTo>
                    <a:pt x="4494732" y="5713209"/>
                    <a:pt x="4492774" y="5716473"/>
                    <a:pt x="4491468" y="5770002"/>
                  </a:cubicBezTo>
                  <a:cubicBezTo>
                    <a:pt x="4490815" y="5786322"/>
                    <a:pt x="4488857" y="5802642"/>
                    <a:pt x="4490163" y="5818962"/>
                  </a:cubicBezTo>
                  <a:cubicBezTo>
                    <a:pt x="4490815" y="5828101"/>
                    <a:pt x="4496038" y="5837240"/>
                    <a:pt x="4501913" y="5844421"/>
                  </a:cubicBezTo>
                  <a:cubicBezTo>
                    <a:pt x="4511052" y="5855519"/>
                    <a:pt x="4504524" y="5886200"/>
                    <a:pt x="4488857" y="5894686"/>
                  </a:cubicBezTo>
                  <a:cubicBezTo>
                    <a:pt x="4472537" y="5903825"/>
                    <a:pt x="4456217" y="5913617"/>
                    <a:pt x="4438592" y="5917534"/>
                  </a:cubicBezTo>
                  <a:cubicBezTo>
                    <a:pt x="4429452" y="5919493"/>
                    <a:pt x="4410521" y="5913617"/>
                    <a:pt x="4407910" y="5906437"/>
                  </a:cubicBezTo>
                  <a:cubicBezTo>
                    <a:pt x="4394202" y="5870533"/>
                    <a:pt x="4360256" y="5869227"/>
                    <a:pt x="4331533" y="5860088"/>
                  </a:cubicBezTo>
                  <a:cubicBezTo>
                    <a:pt x="4309991" y="5853560"/>
                    <a:pt x="4287143" y="5849643"/>
                    <a:pt x="4265600" y="5843115"/>
                  </a:cubicBezTo>
                  <a:cubicBezTo>
                    <a:pt x="4253850" y="5839851"/>
                    <a:pt x="4244711" y="5835282"/>
                    <a:pt x="4244058" y="5818309"/>
                  </a:cubicBezTo>
                  <a:cubicBezTo>
                    <a:pt x="4242753" y="5792197"/>
                    <a:pt x="4233613" y="5766738"/>
                    <a:pt x="4234266" y="5741279"/>
                  </a:cubicBezTo>
                  <a:cubicBezTo>
                    <a:pt x="4234919" y="5713209"/>
                    <a:pt x="4242753" y="5685791"/>
                    <a:pt x="4247975" y="5658374"/>
                  </a:cubicBezTo>
                  <a:cubicBezTo>
                    <a:pt x="4250586" y="5644665"/>
                    <a:pt x="4254503" y="5631609"/>
                    <a:pt x="4259072" y="5613984"/>
                  </a:cubicBezTo>
                  <a:cubicBezTo>
                    <a:pt x="4217946" y="5627692"/>
                    <a:pt x="4187265" y="5613984"/>
                    <a:pt x="4166375" y="5578732"/>
                  </a:cubicBezTo>
                  <a:cubicBezTo>
                    <a:pt x="4189223" y="5554579"/>
                    <a:pt x="4184653" y="5536301"/>
                    <a:pt x="4152666" y="5525856"/>
                  </a:cubicBezTo>
                  <a:cubicBezTo>
                    <a:pt x="4152013" y="5525856"/>
                    <a:pt x="4150708" y="5525856"/>
                    <a:pt x="4150055" y="5525203"/>
                  </a:cubicBezTo>
                  <a:cubicBezTo>
                    <a:pt x="4131124" y="5503661"/>
                    <a:pt x="4114151" y="5479507"/>
                    <a:pt x="4088692" y="5464493"/>
                  </a:cubicBezTo>
                  <a:cubicBezTo>
                    <a:pt x="4086081" y="5463187"/>
                    <a:pt x="4089998" y="5449479"/>
                    <a:pt x="4092609" y="5442298"/>
                  </a:cubicBezTo>
                  <a:cubicBezTo>
                    <a:pt x="4104359" y="5408353"/>
                    <a:pt x="4101748" y="5377671"/>
                    <a:pt x="4078247" y="5348948"/>
                  </a:cubicBezTo>
                  <a:cubicBezTo>
                    <a:pt x="4074983" y="5345031"/>
                    <a:pt x="4073025" y="5339156"/>
                    <a:pt x="4069761" y="5331975"/>
                  </a:cubicBezTo>
                  <a:cubicBezTo>
                    <a:pt x="4095220" y="5318267"/>
                    <a:pt x="4110887" y="5281710"/>
                    <a:pt x="4152666" y="5303905"/>
                  </a:cubicBezTo>
                  <a:cubicBezTo>
                    <a:pt x="4150055" y="5292807"/>
                    <a:pt x="4148097" y="5285627"/>
                    <a:pt x="4146139" y="5276487"/>
                  </a:cubicBezTo>
                  <a:cubicBezTo>
                    <a:pt x="4153319" y="5276487"/>
                    <a:pt x="4159194" y="5276487"/>
                    <a:pt x="4166375" y="5276487"/>
                  </a:cubicBezTo>
                  <a:cubicBezTo>
                    <a:pt x="4158541" y="5220347"/>
                    <a:pt x="4218599" y="5223611"/>
                    <a:pt x="4238183" y="5190971"/>
                  </a:cubicBezTo>
                  <a:cubicBezTo>
                    <a:pt x="4220557" y="5153762"/>
                    <a:pt x="4202932" y="5115246"/>
                    <a:pt x="4184653" y="5077384"/>
                  </a:cubicBezTo>
                  <a:cubicBezTo>
                    <a:pt x="4178125" y="5063676"/>
                    <a:pt x="4140916" y="5059759"/>
                    <a:pt x="4122638" y="5070204"/>
                  </a:cubicBezTo>
                  <a:cubicBezTo>
                    <a:pt x="4121332" y="5070856"/>
                    <a:pt x="4120027" y="5072162"/>
                    <a:pt x="4118721" y="5073468"/>
                  </a:cubicBezTo>
                  <a:cubicBezTo>
                    <a:pt x="4088039" y="5095663"/>
                    <a:pt x="4086734" y="5096968"/>
                    <a:pt x="4059969" y="5071509"/>
                  </a:cubicBezTo>
                  <a:cubicBezTo>
                    <a:pt x="4042344" y="5054536"/>
                    <a:pt x="4026024" y="5056495"/>
                    <a:pt x="4005134" y="5069551"/>
                  </a:cubicBezTo>
                  <a:cubicBezTo>
                    <a:pt x="3995342" y="5055189"/>
                    <a:pt x="3984245" y="5042133"/>
                    <a:pt x="3976411" y="5027772"/>
                  </a:cubicBezTo>
                  <a:cubicBezTo>
                    <a:pt x="3967272" y="5012105"/>
                    <a:pt x="3958786" y="5008841"/>
                    <a:pt x="3944424" y="5021897"/>
                  </a:cubicBezTo>
                  <a:cubicBezTo>
                    <a:pt x="3936590" y="5029077"/>
                    <a:pt x="3921576" y="5038217"/>
                    <a:pt x="3917006" y="5035605"/>
                  </a:cubicBezTo>
                  <a:cubicBezTo>
                    <a:pt x="3899381" y="5025161"/>
                    <a:pt x="3883714" y="5010799"/>
                    <a:pt x="3869352" y="4996437"/>
                  </a:cubicBezTo>
                  <a:cubicBezTo>
                    <a:pt x="3862172" y="4989257"/>
                    <a:pt x="3860213" y="4970325"/>
                    <a:pt x="3854991" y="4969673"/>
                  </a:cubicBezTo>
                  <a:cubicBezTo>
                    <a:pt x="3838018" y="4967714"/>
                    <a:pt x="3820393" y="4970325"/>
                    <a:pt x="3803420" y="4975548"/>
                  </a:cubicBezTo>
                  <a:cubicBezTo>
                    <a:pt x="3792975" y="4978812"/>
                    <a:pt x="3785142" y="4988604"/>
                    <a:pt x="3773391" y="4997090"/>
                  </a:cubicBezTo>
                  <a:cubicBezTo>
                    <a:pt x="3766863" y="4983381"/>
                    <a:pt x="3760988" y="4971631"/>
                    <a:pt x="3756419" y="4959228"/>
                  </a:cubicBezTo>
                  <a:cubicBezTo>
                    <a:pt x="3744668" y="4927241"/>
                    <a:pt x="3745321" y="4927241"/>
                    <a:pt x="3714639" y="4937033"/>
                  </a:cubicBezTo>
                  <a:cubicBezTo>
                    <a:pt x="3683958" y="4946825"/>
                    <a:pt x="3633040" y="4912227"/>
                    <a:pt x="3630429" y="4878934"/>
                  </a:cubicBezTo>
                  <a:cubicBezTo>
                    <a:pt x="3633693" y="4877629"/>
                    <a:pt x="3636957" y="4876323"/>
                    <a:pt x="3640873" y="4875017"/>
                  </a:cubicBezTo>
                  <a:cubicBezTo>
                    <a:pt x="3644137" y="4873712"/>
                    <a:pt x="3646749" y="4873059"/>
                    <a:pt x="3649360" y="4871753"/>
                  </a:cubicBezTo>
                  <a:cubicBezTo>
                    <a:pt x="3654582" y="4855433"/>
                    <a:pt x="3644137" y="4816918"/>
                    <a:pt x="3632387" y="4806474"/>
                  </a:cubicBezTo>
                  <a:cubicBezTo>
                    <a:pt x="3612803" y="4789501"/>
                    <a:pt x="3593219" y="4772528"/>
                    <a:pt x="3574941" y="4754250"/>
                  </a:cubicBezTo>
                  <a:cubicBezTo>
                    <a:pt x="3570371" y="4749680"/>
                    <a:pt x="3569719" y="4737930"/>
                    <a:pt x="3571677" y="4730096"/>
                  </a:cubicBezTo>
                  <a:cubicBezTo>
                    <a:pt x="3586039" y="4665470"/>
                    <a:pt x="3542954" y="4617815"/>
                    <a:pt x="3478327" y="4629566"/>
                  </a:cubicBezTo>
                  <a:cubicBezTo>
                    <a:pt x="3423492" y="4639358"/>
                    <a:pt x="3369310" y="4652414"/>
                    <a:pt x="3314475" y="4664164"/>
                  </a:cubicBezTo>
                  <a:cubicBezTo>
                    <a:pt x="3309905" y="4664816"/>
                    <a:pt x="3305989" y="4667428"/>
                    <a:pt x="3300766" y="4669386"/>
                  </a:cubicBezTo>
                  <a:cubicBezTo>
                    <a:pt x="3307294" y="4679831"/>
                    <a:pt x="3311864" y="4688317"/>
                    <a:pt x="3317739" y="4696804"/>
                  </a:cubicBezTo>
                  <a:cubicBezTo>
                    <a:pt x="3324920" y="4707248"/>
                    <a:pt x="3326878" y="4714429"/>
                    <a:pt x="3315128" y="4725527"/>
                  </a:cubicBezTo>
                  <a:cubicBezTo>
                    <a:pt x="3309253" y="4731402"/>
                    <a:pt x="3310558" y="4751638"/>
                    <a:pt x="3315780" y="4760125"/>
                  </a:cubicBezTo>
                  <a:cubicBezTo>
                    <a:pt x="3326225" y="4777098"/>
                    <a:pt x="3324920" y="4793418"/>
                    <a:pt x="3309905" y="4805168"/>
                  </a:cubicBezTo>
                  <a:cubicBezTo>
                    <a:pt x="3302725" y="4811043"/>
                    <a:pt x="3296849" y="4826057"/>
                    <a:pt x="3298808" y="4834544"/>
                  </a:cubicBezTo>
                  <a:cubicBezTo>
                    <a:pt x="3302725" y="4850211"/>
                    <a:pt x="3297502" y="4859350"/>
                    <a:pt x="3287057" y="4868489"/>
                  </a:cubicBezTo>
                  <a:cubicBezTo>
                    <a:pt x="3277265" y="4876976"/>
                    <a:pt x="3269432" y="4888073"/>
                    <a:pt x="3259640" y="4895907"/>
                  </a:cubicBezTo>
                  <a:cubicBezTo>
                    <a:pt x="3251806" y="4901782"/>
                    <a:pt x="3242014" y="4904393"/>
                    <a:pt x="3232223" y="4907657"/>
                  </a:cubicBezTo>
                  <a:cubicBezTo>
                    <a:pt x="3227653" y="4908963"/>
                    <a:pt x="3220472" y="4906351"/>
                    <a:pt x="3217861" y="4908310"/>
                  </a:cubicBezTo>
                  <a:cubicBezTo>
                    <a:pt x="3196319" y="4932463"/>
                    <a:pt x="3183263" y="4910921"/>
                    <a:pt x="3167595" y="4900476"/>
                  </a:cubicBezTo>
                  <a:cubicBezTo>
                    <a:pt x="3146053" y="4885462"/>
                    <a:pt x="3127122" y="4867837"/>
                    <a:pt x="3097746" y="4863920"/>
                  </a:cubicBezTo>
                  <a:cubicBezTo>
                    <a:pt x="3074246" y="4860656"/>
                    <a:pt x="3055967" y="4855433"/>
                    <a:pt x="3052050" y="4886115"/>
                  </a:cubicBezTo>
                  <a:cubicBezTo>
                    <a:pt x="3022675" y="4877629"/>
                    <a:pt x="3018105" y="4869142"/>
                    <a:pt x="3027897" y="4841725"/>
                  </a:cubicBezTo>
                  <a:cubicBezTo>
                    <a:pt x="3040300" y="4807126"/>
                    <a:pt x="3030508" y="4788848"/>
                    <a:pt x="2995910" y="4780362"/>
                  </a:cubicBezTo>
                  <a:cubicBezTo>
                    <a:pt x="2976326" y="4775792"/>
                    <a:pt x="2960006" y="4752291"/>
                    <a:pt x="2961964" y="4733360"/>
                  </a:cubicBezTo>
                  <a:cubicBezTo>
                    <a:pt x="2963270" y="4715082"/>
                    <a:pt x="2964576" y="4696804"/>
                    <a:pt x="2936505" y="4696804"/>
                  </a:cubicBezTo>
                  <a:cubicBezTo>
                    <a:pt x="2931283" y="4696804"/>
                    <a:pt x="2924755" y="4687012"/>
                    <a:pt x="2922144" y="4680484"/>
                  </a:cubicBezTo>
                  <a:cubicBezTo>
                    <a:pt x="2911699" y="4658288"/>
                    <a:pt x="2897337" y="4647191"/>
                    <a:pt x="2871226" y="4651761"/>
                  </a:cubicBezTo>
                  <a:cubicBezTo>
                    <a:pt x="2853600" y="4654372"/>
                    <a:pt x="2834669" y="4652414"/>
                    <a:pt x="2813127" y="4652414"/>
                  </a:cubicBezTo>
                  <a:cubicBezTo>
                    <a:pt x="2811168" y="4647844"/>
                    <a:pt x="2807904" y="4638052"/>
                    <a:pt x="2801376" y="4621079"/>
                  </a:cubicBezTo>
                  <a:cubicBezTo>
                    <a:pt x="2794848" y="4638705"/>
                    <a:pt x="2790932" y="4649150"/>
                    <a:pt x="2786362" y="4661552"/>
                  </a:cubicBezTo>
                  <a:cubicBezTo>
                    <a:pt x="2772653" y="4654372"/>
                    <a:pt x="2762861" y="4635441"/>
                    <a:pt x="2744583" y="4651761"/>
                  </a:cubicBezTo>
                  <a:cubicBezTo>
                    <a:pt x="2741972" y="4653719"/>
                    <a:pt x="2729569" y="4645233"/>
                    <a:pt x="2719777" y="4640663"/>
                  </a:cubicBezTo>
                  <a:cubicBezTo>
                    <a:pt x="2717818" y="4654372"/>
                    <a:pt x="2715860" y="4666775"/>
                    <a:pt x="2713901" y="4681789"/>
                  </a:cubicBezTo>
                  <a:cubicBezTo>
                    <a:pt x="2696276" y="4675261"/>
                    <a:pt x="2681262" y="4668733"/>
                    <a:pt x="2664289" y="4662206"/>
                  </a:cubicBezTo>
                  <a:cubicBezTo>
                    <a:pt x="2668858" y="4651761"/>
                    <a:pt x="2672775" y="4643927"/>
                    <a:pt x="2676692" y="4635441"/>
                  </a:cubicBezTo>
                  <a:cubicBezTo>
                    <a:pt x="2674081" y="4632830"/>
                    <a:pt x="2671470" y="4630218"/>
                    <a:pt x="2670164" y="4630218"/>
                  </a:cubicBezTo>
                  <a:cubicBezTo>
                    <a:pt x="2649275" y="4634788"/>
                    <a:pt x="2630343" y="4630871"/>
                    <a:pt x="2608801" y="4627607"/>
                  </a:cubicBezTo>
                  <a:cubicBezTo>
                    <a:pt x="2580078" y="4623038"/>
                    <a:pt x="2565717" y="4604106"/>
                    <a:pt x="2548091" y="4587786"/>
                  </a:cubicBezTo>
                  <a:cubicBezTo>
                    <a:pt x="2542216" y="4582564"/>
                    <a:pt x="2544827" y="4566244"/>
                    <a:pt x="2546786" y="4555147"/>
                  </a:cubicBezTo>
                  <a:cubicBezTo>
                    <a:pt x="2551355" y="4527729"/>
                    <a:pt x="2550702" y="4498353"/>
                    <a:pt x="2569633" y="4474853"/>
                  </a:cubicBezTo>
                  <a:cubicBezTo>
                    <a:pt x="2579425" y="4463102"/>
                    <a:pt x="2572897" y="4455921"/>
                    <a:pt x="2566369" y="4445477"/>
                  </a:cubicBezTo>
                  <a:cubicBezTo>
                    <a:pt x="2555272" y="4427851"/>
                    <a:pt x="2547438" y="4408267"/>
                    <a:pt x="2540258" y="4389336"/>
                  </a:cubicBezTo>
                  <a:cubicBezTo>
                    <a:pt x="2538952" y="4386725"/>
                    <a:pt x="2547438" y="4380197"/>
                    <a:pt x="2559189" y="4370405"/>
                  </a:cubicBezTo>
                  <a:cubicBezTo>
                    <a:pt x="2538952" y="4356044"/>
                    <a:pt x="2518062" y="4342335"/>
                    <a:pt x="2497826" y="4327973"/>
                  </a:cubicBezTo>
                  <a:cubicBezTo>
                    <a:pt x="2500437" y="4325362"/>
                    <a:pt x="2503701" y="4322751"/>
                    <a:pt x="2506312" y="4320792"/>
                  </a:cubicBezTo>
                  <a:cubicBezTo>
                    <a:pt x="2510882" y="4312306"/>
                    <a:pt x="2521979" y="4299903"/>
                    <a:pt x="2520021" y="4295333"/>
                  </a:cubicBezTo>
                  <a:cubicBezTo>
                    <a:pt x="2510229" y="4278360"/>
                    <a:pt x="2497826" y="4260735"/>
                    <a:pt x="2482158" y="4248985"/>
                  </a:cubicBezTo>
                  <a:cubicBezTo>
                    <a:pt x="2467144" y="4237887"/>
                    <a:pt x="2454088" y="4230054"/>
                    <a:pt x="2454741" y="4207858"/>
                  </a:cubicBezTo>
                  <a:cubicBezTo>
                    <a:pt x="2454741" y="4196761"/>
                    <a:pt x="2443643" y="4185663"/>
                    <a:pt x="2437768" y="4173913"/>
                  </a:cubicBezTo>
                  <a:cubicBezTo>
                    <a:pt x="2438421" y="4172608"/>
                    <a:pt x="2439074" y="4169996"/>
                    <a:pt x="2440379" y="4169996"/>
                  </a:cubicBezTo>
                  <a:cubicBezTo>
                    <a:pt x="2469755" y="4164121"/>
                    <a:pt x="2488034" y="4151718"/>
                    <a:pt x="2476283" y="4117120"/>
                  </a:cubicBezTo>
                  <a:cubicBezTo>
                    <a:pt x="2473672" y="4109286"/>
                    <a:pt x="2478894" y="4098189"/>
                    <a:pt x="2480200" y="4088397"/>
                  </a:cubicBezTo>
                  <a:cubicBezTo>
                    <a:pt x="2452130" y="4084480"/>
                    <a:pt x="2445602" y="4035520"/>
                    <a:pt x="2403823" y="4062937"/>
                  </a:cubicBezTo>
                  <a:cubicBezTo>
                    <a:pt x="2403823" y="4033561"/>
                    <a:pt x="2403170" y="4009408"/>
                    <a:pt x="2404476" y="3985907"/>
                  </a:cubicBezTo>
                  <a:cubicBezTo>
                    <a:pt x="2404476" y="3982643"/>
                    <a:pt x="2410351" y="3978074"/>
                    <a:pt x="2414920" y="3976768"/>
                  </a:cubicBezTo>
                  <a:cubicBezTo>
                    <a:pt x="2444949" y="3968282"/>
                    <a:pt x="2475630" y="3961101"/>
                    <a:pt x="2503048" y="3948045"/>
                  </a:cubicBezTo>
                  <a:cubicBezTo>
                    <a:pt x="2513493" y="3941517"/>
                    <a:pt x="2524590" y="3935642"/>
                    <a:pt x="2533730" y="3927156"/>
                  </a:cubicBezTo>
                  <a:cubicBezTo>
                    <a:pt x="2540258" y="3921281"/>
                    <a:pt x="2548091" y="3912141"/>
                    <a:pt x="2548091" y="3904308"/>
                  </a:cubicBezTo>
                  <a:cubicBezTo>
                    <a:pt x="2547438" y="3871015"/>
                    <a:pt x="2544174" y="3837722"/>
                    <a:pt x="2540910" y="3804430"/>
                  </a:cubicBezTo>
                  <a:cubicBezTo>
                    <a:pt x="2539605" y="3788110"/>
                    <a:pt x="2543522" y="3777012"/>
                    <a:pt x="2559841" y="3769832"/>
                  </a:cubicBezTo>
                  <a:cubicBezTo>
                    <a:pt x="2585953" y="3758734"/>
                    <a:pt x="2610107" y="3745025"/>
                    <a:pt x="2638177" y="3730664"/>
                  </a:cubicBezTo>
                  <a:cubicBezTo>
                    <a:pt x="2638177" y="3743720"/>
                    <a:pt x="2638177" y="3752859"/>
                    <a:pt x="2638177" y="3765262"/>
                  </a:cubicBezTo>
                  <a:cubicBezTo>
                    <a:pt x="2647969" y="3766568"/>
                    <a:pt x="2656455" y="3767873"/>
                    <a:pt x="2664942" y="3767873"/>
                  </a:cubicBezTo>
                  <a:cubicBezTo>
                    <a:pt x="2688442" y="3769179"/>
                    <a:pt x="2712596" y="3767220"/>
                    <a:pt x="2735444" y="3771137"/>
                  </a:cubicBezTo>
                  <a:cubicBezTo>
                    <a:pt x="2770042" y="3777665"/>
                    <a:pt x="2799418" y="3765262"/>
                    <a:pt x="2828794" y="3750900"/>
                  </a:cubicBezTo>
                  <a:cubicBezTo>
                    <a:pt x="2835975" y="3747636"/>
                    <a:pt x="2841850" y="3736539"/>
                    <a:pt x="2843155" y="3728052"/>
                  </a:cubicBezTo>
                  <a:cubicBezTo>
                    <a:pt x="2849031" y="3700635"/>
                    <a:pt x="2853600" y="3672565"/>
                    <a:pt x="2856864" y="3643842"/>
                  </a:cubicBezTo>
                  <a:cubicBezTo>
                    <a:pt x="2857517" y="3637967"/>
                    <a:pt x="2850336" y="3625563"/>
                    <a:pt x="2846419" y="3624911"/>
                  </a:cubicBezTo>
                  <a:cubicBezTo>
                    <a:pt x="2821613" y="3622299"/>
                    <a:pt x="2830752" y="3605979"/>
                    <a:pt x="2829447" y="3592271"/>
                  </a:cubicBezTo>
                  <a:cubicBezTo>
                    <a:pt x="2846419" y="3592271"/>
                    <a:pt x="2861434" y="3592271"/>
                    <a:pt x="2876448" y="3592271"/>
                  </a:cubicBezTo>
                  <a:cubicBezTo>
                    <a:pt x="2877754" y="3589659"/>
                    <a:pt x="2879712" y="3587701"/>
                    <a:pt x="2881018" y="3585090"/>
                  </a:cubicBezTo>
                  <a:cubicBezTo>
                    <a:pt x="2872531" y="3572034"/>
                    <a:pt x="2863392" y="3558325"/>
                    <a:pt x="2854253" y="3543964"/>
                  </a:cubicBezTo>
                  <a:cubicBezTo>
                    <a:pt x="2865350" y="3530255"/>
                    <a:pt x="2877754" y="3515893"/>
                    <a:pt x="2890157" y="3500879"/>
                  </a:cubicBezTo>
                  <a:cubicBezTo>
                    <a:pt x="2886893" y="3496963"/>
                    <a:pt x="2882976" y="3491740"/>
                    <a:pt x="2879712" y="3487823"/>
                  </a:cubicBezTo>
                  <a:cubicBezTo>
                    <a:pt x="2888851" y="3450614"/>
                    <a:pt x="2918880" y="3459100"/>
                    <a:pt x="2944992" y="3459753"/>
                  </a:cubicBezTo>
                  <a:cubicBezTo>
                    <a:pt x="2939769" y="3430377"/>
                    <a:pt x="2935200" y="3404918"/>
                    <a:pt x="2931283" y="3378153"/>
                  </a:cubicBezTo>
                  <a:cubicBezTo>
                    <a:pt x="2914963" y="3371625"/>
                    <a:pt x="2891462" y="3377500"/>
                    <a:pt x="2889504" y="3348777"/>
                  </a:cubicBezTo>
                  <a:cubicBezTo>
                    <a:pt x="2888851" y="3344208"/>
                    <a:pt x="2866656" y="3338986"/>
                    <a:pt x="2854253" y="3338986"/>
                  </a:cubicBezTo>
                  <a:cubicBezTo>
                    <a:pt x="2834669" y="3338986"/>
                    <a:pt x="2828141" y="3330499"/>
                    <a:pt x="2830099" y="3312221"/>
                  </a:cubicBezTo>
                  <a:cubicBezTo>
                    <a:pt x="2831405" y="3298512"/>
                    <a:pt x="2832058" y="3284803"/>
                    <a:pt x="2833363" y="3267830"/>
                  </a:cubicBezTo>
                  <a:cubicBezTo>
                    <a:pt x="2854906" y="3279581"/>
                    <a:pt x="2864698" y="3267830"/>
                    <a:pt x="2875795" y="3253469"/>
                  </a:cubicBezTo>
                  <a:cubicBezTo>
                    <a:pt x="2882323" y="3244983"/>
                    <a:pt x="2892115" y="3237149"/>
                    <a:pt x="2901907" y="3232579"/>
                  </a:cubicBezTo>
                  <a:cubicBezTo>
                    <a:pt x="2906477" y="3230621"/>
                    <a:pt x="2920185" y="3237149"/>
                    <a:pt x="2920838" y="3240413"/>
                  </a:cubicBezTo>
                  <a:cubicBezTo>
                    <a:pt x="2922144" y="3263261"/>
                    <a:pt x="2936505" y="3270442"/>
                    <a:pt x="2955436" y="3274358"/>
                  </a:cubicBezTo>
                  <a:cubicBezTo>
                    <a:pt x="2961312" y="3275664"/>
                    <a:pt x="2966534" y="3280234"/>
                    <a:pt x="2971756" y="3283498"/>
                  </a:cubicBezTo>
                  <a:cubicBezTo>
                    <a:pt x="2956089" y="3323971"/>
                    <a:pt x="2960006" y="3329846"/>
                    <a:pt x="3001785" y="3335069"/>
                  </a:cubicBezTo>
                  <a:cubicBezTo>
                    <a:pt x="2999827" y="3316138"/>
                    <a:pt x="3002438" y="3297859"/>
                    <a:pt x="3023327" y="3290026"/>
                  </a:cubicBezTo>
                  <a:cubicBezTo>
                    <a:pt x="3024633" y="3289373"/>
                    <a:pt x="3026591" y="3288067"/>
                    <a:pt x="3026591" y="3286762"/>
                  </a:cubicBezTo>
                  <a:cubicBezTo>
                    <a:pt x="3029203" y="3246288"/>
                    <a:pt x="3060537" y="3227357"/>
                    <a:pt x="3087301" y="3203856"/>
                  </a:cubicBezTo>
                  <a:cubicBezTo>
                    <a:pt x="3091218" y="3200592"/>
                    <a:pt x="3087954" y="3182967"/>
                    <a:pt x="3083385" y="3175133"/>
                  </a:cubicBezTo>
                  <a:cubicBezTo>
                    <a:pt x="3064454" y="3147063"/>
                    <a:pt x="3067718" y="3093534"/>
                    <a:pt x="3089260" y="3066116"/>
                  </a:cubicBezTo>
                  <a:cubicBezTo>
                    <a:pt x="3093829" y="3060241"/>
                    <a:pt x="3091871" y="3049143"/>
                    <a:pt x="3093829" y="3035435"/>
                  </a:cubicBezTo>
                  <a:cubicBezTo>
                    <a:pt x="3111455" y="3036740"/>
                    <a:pt x="3132344" y="3037393"/>
                    <a:pt x="3152581" y="3040657"/>
                  </a:cubicBezTo>
                  <a:cubicBezTo>
                    <a:pt x="3178693" y="3045227"/>
                    <a:pt x="3200235" y="3039351"/>
                    <a:pt x="3220472" y="3023032"/>
                  </a:cubicBezTo>
                  <a:cubicBezTo>
                    <a:pt x="3258987" y="2991697"/>
                    <a:pt x="3299461" y="2962974"/>
                    <a:pt x="3336670" y="2930334"/>
                  </a:cubicBezTo>
                  <a:cubicBezTo>
                    <a:pt x="3356254" y="2913362"/>
                    <a:pt x="3375185" y="2893125"/>
                    <a:pt x="3386936" y="2870930"/>
                  </a:cubicBezTo>
                  <a:cubicBezTo>
                    <a:pt x="3394769" y="2855916"/>
                    <a:pt x="3390852" y="2833720"/>
                    <a:pt x="3391505" y="2814789"/>
                  </a:cubicBezTo>
                  <a:cubicBezTo>
                    <a:pt x="3391505" y="2808261"/>
                    <a:pt x="3388241" y="2801081"/>
                    <a:pt x="3384977" y="2789330"/>
                  </a:cubicBezTo>
                  <a:cubicBezTo>
                    <a:pt x="3399991" y="2797817"/>
                    <a:pt x="3409783" y="2803692"/>
                    <a:pt x="3426756" y="2813484"/>
                  </a:cubicBezTo>
                  <a:cubicBezTo>
                    <a:pt x="3422839" y="2791941"/>
                    <a:pt x="3419575" y="2776274"/>
                    <a:pt x="3415658" y="2756690"/>
                  </a:cubicBezTo>
                  <a:cubicBezTo>
                    <a:pt x="3424798" y="2759954"/>
                    <a:pt x="3432631" y="2762566"/>
                    <a:pt x="3440465" y="2765830"/>
                  </a:cubicBezTo>
                  <a:cubicBezTo>
                    <a:pt x="3471146" y="2739065"/>
                    <a:pt x="3471799" y="2739065"/>
                    <a:pt x="3507703" y="2771705"/>
                  </a:cubicBezTo>
                  <a:cubicBezTo>
                    <a:pt x="3491383" y="2813484"/>
                    <a:pt x="3496605" y="2820664"/>
                    <a:pt x="3550135" y="2821317"/>
                  </a:cubicBezTo>
                  <a:cubicBezTo>
                    <a:pt x="3545565" y="2804997"/>
                    <a:pt x="3541648" y="2790636"/>
                    <a:pt x="3537732" y="2776274"/>
                  </a:cubicBezTo>
                  <a:cubicBezTo>
                    <a:pt x="3537079" y="2776927"/>
                    <a:pt x="3535773" y="2776927"/>
                    <a:pt x="3535120" y="2777580"/>
                  </a:cubicBezTo>
                  <a:cubicBezTo>
                    <a:pt x="3534468" y="2770399"/>
                    <a:pt x="3533162" y="2763218"/>
                    <a:pt x="3534468" y="2756690"/>
                  </a:cubicBezTo>
                  <a:cubicBezTo>
                    <a:pt x="3535773" y="2750815"/>
                    <a:pt x="3540995" y="2746246"/>
                    <a:pt x="3544912" y="2740370"/>
                  </a:cubicBezTo>
                  <a:cubicBezTo>
                    <a:pt x="3540995" y="2735801"/>
                    <a:pt x="3536426" y="2727967"/>
                    <a:pt x="3529898" y="2722745"/>
                  </a:cubicBezTo>
                  <a:cubicBezTo>
                    <a:pt x="3518148" y="2713606"/>
                    <a:pt x="3510314" y="2697286"/>
                    <a:pt x="3489424" y="2710995"/>
                  </a:cubicBezTo>
                  <a:cubicBezTo>
                    <a:pt x="3478980" y="2718175"/>
                    <a:pt x="3460702" y="2715564"/>
                    <a:pt x="3446340" y="2714259"/>
                  </a:cubicBezTo>
                  <a:cubicBezTo>
                    <a:pt x="3441118" y="2713606"/>
                    <a:pt x="3433284" y="2703814"/>
                    <a:pt x="3433284" y="2698592"/>
                  </a:cubicBezTo>
                  <a:cubicBezTo>
                    <a:pt x="3433284" y="2690758"/>
                    <a:pt x="3439159" y="2682924"/>
                    <a:pt x="3443076" y="2675744"/>
                  </a:cubicBezTo>
                  <a:cubicBezTo>
                    <a:pt x="3445687" y="2671174"/>
                    <a:pt x="3450257" y="2667910"/>
                    <a:pt x="3453521" y="2663993"/>
                  </a:cubicBezTo>
                  <a:cubicBezTo>
                    <a:pt x="3448298" y="2663340"/>
                    <a:pt x="3443076" y="2662035"/>
                    <a:pt x="3438506" y="2662688"/>
                  </a:cubicBezTo>
                  <a:cubicBezTo>
                    <a:pt x="3427409" y="2663993"/>
                    <a:pt x="3416311" y="2666604"/>
                    <a:pt x="3403255" y="2669216"/>
                  </a:cubicBezTo>
                  <a:cubicBezTo>
                    <a:pt x="3401950" y="2662688"/>
                    <a:pt x="3400644" y="2656813"/>
                    <a:pt x="3400644" y="2651590"/>
                  </a:cubicBezTo>
                  <a:cubicBezTo>
                    <a:pt x="3398033" y="2604589"/>
                    <a:pt x="3396727" y="2556934"/>
                    <a:pt x="3392158" y="2509933"/>
                  </a:cubicBezTo>
                  <a:cubicBezTo>
                    <a:pt x="3390852" y="2497530"/>
                    <a:pt x="3383019" y="2483821"/>
                    <a:pt x="3373880" y="2474682"/>
                  </a:cubicBezTo>
                  <a:cubicBezTo>
                    <a:pt x="3328184" y="2432250"/>
                    <a:pt x="3280529" y="2391124"/>
                    <a:pt x="3232875" y="2349998"/>
                  </a:cubicBezTo>
                  <a:cubicBezTo>
                    <a:pt x="3225695" y="2343470"/>
                    <a:pt x="3213944" y="2336289"/>
                    <a:pt x="3205458" y="2337595"/>
                  </a:cubicBezTo>
                  <a:cubicBezTo>
                    <a:pt x="3166290" y="2340859"/>
                    <a:pt x="3132344" y="2326497"/>
                    <a:pt x="3097746" y="2313441"/>
                  </a:cubicBezTo>
                  <a:cubicBezTo>
                    <a:pt x="3080774" y="2306913"/>
                    <a:pt x="3061842" y="2306260"/>
                    <a:pt x="3039647" y="2301691"/>
                  </a:cubicBezTo>
                  <a:cubicBezTo>
                    <a:pt x="3042259" y="2271662"/>
                    <a:pt x="3045523" y="2239675"/>
                    <a:pt x="3048786" y="2206383"/>
                  </a:cubicBezTo>
                  <a:cubicBezTo>
                    <a:pt x="3017452" y="2195285"/>
                    <a:pt x="3030508" y="2244245"/>
                    <a:pt x="3003744" y="2237064"/>
                  </a:cubicBezTo>
                  <a:cubicBezTo>
                    <a:pt x="3003091" y="2240328"/>
                    <a:pt x="3002438" y="2242286"/>
                    <a:pt x="3002438" y="2243592"/>
                  </a:cubicBezTo>
                  <a:cubicBezTo>
                    <a:pt x="3020063" y="2302344"/>
                    <a:pt x="3017452" y="2299732"/>
                    <a:pt x="2970451" y="2339553"/>
                  </a:cubicBezTo>
                  <a:cubicBezTo>
                    <a:pt x="2941728" y="2363706"/>
                    <a:pt x="2905171" y="2361095"/>
                    <a:pt x="2875795" y="2378721"/>
                  </a:cubicBezTo>
                  <a:cubicBezTo>
                    <a:pt x="2871226" y="2381332"/>
                    <a:pt x="2862086" y="2376110"/>
                    <a:pt x="2856864" y="2375457"/>
                  </a:cubicBezTo>
                  <a:cubicBezTo>
                    <a:pt x="2853600" y="2385902"/>
                    <a:pt x="2852295" y="2396346"/>
                    <a:pt x="2847072" y="2403527"/>
                  </a:cubicBezTo>
                  <a:cubicBezTo>
                    <a:pt x="2840544" y="2413319"/>
                    <a:pt x="2830752" y="2420500"/>
                    <a:pt x="2822919" y="2428986"/>
                  </a:cubicBezTo>
                  <a:cubicBezTo>
                    <a:pt x="2817044" y="2420500"/>
                    <a:pt x="2810516" y="2412666"/>
                    <a:pt x="2803335" y="2402874"/>
                  </a:cubicBezTo>
                  <a:cubicBezTo>
                    <a:pt x="2773306" y="2404833"/>
                    <a:pt x="2763514" y="2418542"/>
                    <a:pt x="2774612" y="2448570"/>
                  </a:cubicBezTo>
                  <a:cubicBezTo>
                    <a:pt x="2776570" y="2453793"/>
                    <a:pt x="2775265" y="2459668"/>
                    <a:pt x="2775917" y="2465543"/>
                  </a:cubicBezTo>
                  <a:cubicBezTo>
                    <a:pt x="2777876" y="2482516"/>
                    <a:pt x="2788320" y="2487738"/>
                    <a:pt x="2803988" y="2480557"/>
                  </a:cubicBezTo>
                  <a:cubicBezTo>
                    <a:pt x="2813780" y="2475988"/>
                    <a:pt x="2825530" y="2475988"/>
                    <a:pt x="2842503" y="2472071"/>
                  </a:cubicBezTo>
                  <a:cubicBezTo>
                    <a:pt x="2830099" y="2507975"/>
                    <a:pt x="2817696" y="2536045"/>
                    <a:pt x="2811821" y="2565421"/>
                  </a:cubicBezTo>
                  <a:cubicBezTo>
                    <a:pt x="2802029" y="2612422"/>
                    <a:pt x="2802029" y="2660077"/>
                    <a:pt x="2818349" y="2707078"/>
                  </a:cubicBezTo>
                  <a:cubicBezTo>
                    <a:pt x="2827488" y="2733843"/>
                    <a:pt x="2844461" y="2754732"/>
                    <a:pt x="2856864" y="2779538"/>
                  </a:cubicBezTo>
                  <a:cubicBezTo>
                    <a:pt x="2860781" y="2788025"/>
                    <a:pt x="2865350" y="2805650"/>
                    <a:pt x="2862086" y="2807609"/>
                  </a:cubicBezTo>
                  <a:cubicBezTo>
                    <a:pt x="2852295" y="2814789"/>
                    <a:pt x="2838586" y="2816095"/>
                    <a:pt x="2826183" y="2819359"/>
                  </a:cubicBezTo>
                  <a:cubicBezTo>
                    <a:pt x="2816391" y="2821970"/>
                    <a:pt x="2805293" y="2825887"/>
                    <a:pt x="2795501" y="2824581"/>
                  </a:cubicBezTo>
                  <a:cubicBezTo>
                    <a:pt x="2777876" y="2823276"/>
                    <a:pt x="2780487" y="2835679"/>
                    <a:pt x="2775265" y="2845471"/>
                  </a:cubicBezTo>
                  <a:cubicBezTo>
                    <a:pt x="2772001" y="2851999"/>
                    <a:pt x="2761556" y="2854610"/>
                    <a:pt x="2753069" y="2856568"/>
                  </a:cubicBezTo>
                  <a:cubicBezTo>
                    <a:pt x="2737402" y="2885944"/>
                    <a:pt x="2737402" y="2885944"/>
                    <a:pt x="2703457" y="2876805"/>
                  </a:cubicBezTo>
                  <a:cubicBezTo>
                    <a:pt x="2673428" y="2868972"/>
                    <a:pt x="2655150" y="2879416"/>
                    <a:pt x="2647969" y="2910098"/>
                  </a:cubicBezTo>
                  <a:cubicBezTo>
                    <a:pt x="2643399" y="2928376"/>
                    <a:pt x="2621204" y="2938821"/>
                    <a:pt x="2603579" y="2937515"/>
                  </a:cubicBezTo>
                  <a:cubicBezTo>
                    <a:pt x="2594440" y="2936862"/>
                    <a:pt x="2577467" y="2944696"/>
                    <a:pt x="2575509" y="2951877"/>
                  </a:cubicBezTo>
                  <a:cubicBezTo>
                    <a:pt x="2567022" y="2977989"/>
                    <a:pt x="2550050" y="2976030"/>
                    <a:pt x="2531118" y="2970155"/>
                  </a:cubicBezTo>
                  <a:cubicBezTo>
                    <a:pt x="2515451" y="2964933"/>
                    <a:pt x="2507618" y="2968849"/>
                    <a:pt x="2506965" y="2985822"/>
                  </a:cubicBezTo>
                  <a:cubicBezTo>
                    <a:pt x="2497173" y="2983211"/>
                    <a:pt x="2488034" y="2980600"/>
                    <a:pt x="2473019" y="2976030"/>
                  </a:cubicBezTo>
                  <a:cubicBezTo>
                    <a:pt x="2478242" y="2989086"/>
                    <a:pt x="2480200" y="2996267"/>
                    <a:pt x="2484117" y="3002142"/>
                  </a:cubicBezTo>
                  <a:cubicBezTo>
                    <a:pt x="2510882" y="3045227"/>
                    <a:pt x="2523285" y="3090270"/>
                    <a:pt x="2510882" y="3141188"/>
                  </a:cubicBezTo>
                  <a:cubicBezTo>
                    <a:pt x="2508923" y="3149674"/>
                    <a:pt x="2508270" y="3161425"/>
                    <a:pt x="2512840" y="3167300"/>
                  </a:cubicBezTo>
                  <a:cubicBezTo>
                    <a:pt x="2525896" y="3185578"/>
                    <a:pt x="2522632" y="3199940"/>
                    <a:pt x="2505006" y="3213648"/>
                  </a:cubicBezTo>
                  <a:cubicBezTo>
                    <a:pt x="2510882" y="3224746"/>
                    <a:pt x="2516104" y="3235191"/>
                    <a:pt x="2522632" y="3248247"/>
                  </a:cubicBezTo>
                  <a:cubicBezTo>
                    <a:pt x="2506965" y="3252163"/>
                    <a:pt x="2493256" y="3256080"/>
                    <a:pt x="2474325" y="3260650"/>
                  </a:cubicBezTo>
                  <a:cubicBezTo>
                    <a:pt x="2496520" y="3280234"/>
                    <a:pt x="2515451" y="3297859"/>
                    <a:pt x="2535035" y="3314832"/>
                  </a:cubicBezTo>
                  <a:cubicBezTo>
                    <a:pt x="2533730" y="3316790"/>
                    <a:pt x="2531771" y="3319402"/>
                    <a:pt x="2530466" y="3321360"/>
                  </a:cubicBezTo>
                  <a:cubicBezTo>
                    <a:pt x="2490645" y="3312874"/>
                    <a:pt x="2450171" y="3308957"/>
                    <a:pt x="2417532" y="3277622"/>
                  </a:cubicBezTo>
                  <a:cubicBezTo>
                    <a:pt x="2413615" y="3273706"/>
                    <a:pt x="2401864" y="3274358"/>
                    <a:pt x="2394684" y="3276317"/>
                  </a:cubicBezTo>
                  <a:cubicBezTo>
                    <a:pt x="2387503" y="3278928"/>
                    <a:pt x="2382933" y="3287414"/>
                    <a:pt x="2375753" y="3291331"/>
                  </a:cubicBezTo>
                  <a:cubicBezTo>
                    <a:pt x="2366613" y="3295901"/>
                    <a:pt x="2354863" y="3301123"/>
                    <a:pt x="2346377" y="3299165"/>
                  </a:cubicBezTo>
                  <a:cubicBezTo>
                    <a:pt x="2332015" y="3295248"/>
                    <a:pt x="2318307" y="3286109"/>
                    <a:pt x="2320265" y="3265872"/>
                  </a:cubicBezTo>
                  <a:cubicBezTo>
                    <a:pt x="2321571" y="3253469"/>
                    <a:pt x="2319612" y="3241719"/>
                    <a:pt x="2319612" y="3229315"/>
                  </a:cubicBezTo>
                  <a:cubicBezTo>
                    <a:pt x="2319612" y="3212996"/>
                    <a:pt x="2317001" y="3200592"/>
                    <a:pt x="2296111" y="3200592"/>
                  </a:cubicBezTo>
                  <a:cubicBezTo>
                    <a:pt x="2290889" y="3200592"/>
                    <a:pt x="2281097" y="3194717"/>
                    <a:pt x="2280444" y="3190800"/>
                  </a:cubicBezTo>
                  <a:cubicBezTo>
                    <a:pt x="2276527" y="3165994"/>
                    <a:pt x="2259555" y="3168605"/>
                    <a:pt x="2241929" y="3168605"/>
                  </a:cubicBezTo>
                  <a:cubicBezTo>
                    <a:pt x="2213206" y="3168605"/>
                    <a:pt x="2184483" y="3168605"/>
                    <a:pt x="2156413" y="3167953"/>
                  </a:cubicBezTo>
                  <a:cubicBezTo>
                    <a:pt x="2143357" y="3167300"/>
                    <a:pt x="2136829" y="3171869"/>
                    <a:pt x="2136176" y="3185578"/>
                  </a:cubicBezTo>
                  <a:cubicBezTo>
                    <a:pt x="2135523" y="3196676"/>
                    <a:pt x="2135523" y="3208426"/>
                    <a:pt x="2132912" y="3219524"/>
                  </a:cubicBezTo>
                  <a:cubicBezTo>
                    <a:pt x="2129648" y="3233885"/>
                    <a:pt x="2123120" y="3246941"/>
                    <a:pt x="2120509" y="3261303"/>
                  </a:cubicBezTo>
                  <a:cubicBezTo>
                    <a:pt x="2117245" y="3278928"/>
                    <a:pt x="2109411" y="3296554"/>
                    <a:pt x="2125731" y="3313526"/>
                  </a:cubicBezTo>
                  <a:cubicBezTo>
                    <a:pt x="2136829" y="3325277"/>
                    <a:pt x="2144010" y="3340291"/>
                    <a:pt x="2149885" y="3349430"/>
                  </a:cubicBezTo>
                  <a:cubicBezTo>
                    <a:pt x="2157066" y="3363792"/>
                    <a:pt x="2162288" y="3372931"/>
                    <a:pt x="2166858" y="3382070"/>
                  </a:cubicBezTo>
                  <a:cubicBezTo>
                    <a:pt x="2168163" y="3384681"/>
                    <a:pt x="2170122" y="3387945"/>
                    <a:pt x="2170122" y="3391209"/>
                  </a:cubicBezTo>
                  <a:cubicBezTo>
                    <a:pt x="2166858" y="3428419"/>
                    <a:pt x="2189705" y="3449961"/>
                    <a:pt x="2213859" y="3473462"/>
                  </a:cubicBezTo>
                  <a:cubicBezTo>
                    <a:pt x="2239971" y="3498921"/>
                    <a:pt x="2262166" y="3528297"/>
                    <a:pt x="2286319" y="3555714"/>
                  </a:cubicBezTo>
                  <a:cubicBezTo>
                    <a:pt x="2290889" y="3560937"/>
                    <a:pt x="2294153" y="3567465"/>
                    <a:pt x="2299375" y="3570075"/>
                  </a:cubicBezTo>
                  <a:cubicBezTo>
                    <a:pt x="2322223" y="3581173"/>
                    <a:pt x="2330057" y="3599451"/>
                    <a:pt x="2326140" y="3624258"/>
                  </a:cubicBezTo>
                  <a:cubicBezTo>
                    <a:pt x="2323529" y="3639272"/>
                    <a:pt x="2332015" y="3644495"/>
                    <a:pt x="2345071" y="3647758"/>
                  </a:cubicBezTo>
                  <a:cubicBezTo>
                    <a:pt x="2356822" y="3650370"/>
                    <a:pt x="2368572" y="3652981"/>
                    <a:pt x="2379669" y="3655592"/>
                  </a:cubicBezTo>
                  <a:cubicBezTo>
                    <a:pt x="2380322" y="3657550"/>
                    <a:pt x="2380322" y="3660162"/>
                    <a:pt x="2380975" y="3662120"/>
                  </a:cubicBezTo>
                  <a:cubicBezTo>
                    <a:pt x="2367266" y="3668648"/>
                    <a:pt x="2353558" y="3676482"/>
                    <a:pt x="2339196" y="3681704"/>
                  </a:cubicBezTo>
                  <a:cubicBezTo>
                    <a:pt x="2309820" y="3692149"/>
                    <a:pt x="2288931" y="3710427"/>
                    <a:pt x="2281097" y="3741108"/>
                  </a:cubicBezTo>
                  <a:cubicBezTo>
                    <a:pt x="2273916" y="3769179"/>
                    <a:pt x="2253679" y="3775707"/>
                    <a:pt x="2229526" y="3779624"/>
                  </a:cubicBezTo>
                  <a:cubicBezTo>
                    <a:pt x="2209942" y="3783540"/>
                    <a:pt x="2190358" y="3789416"/>
                    <a:pt x="2170774" y="3794638"/>
                  </a:cubicBezTo>
                  <a:cubicBezTo>
                    <a:pt x="2188400" y="3832500"/>
                    <a:pt x="2149232" y="3838375"/>
                    <a:pt x="2136829" y="3857959"/>
                  </a:cubicBezTo>
                  <a:cubicBezTo>
                    <a:pt x="2123773" y="3879501"/>
                    <a:pt x="2106800" y="3870362"/>
                    <a:pt x="2087869" y="3857959"/>
                  </a:cubicBezTo>
                  <a:cubicBezTo>
                    <a:pt x="2104189" y="3835764"/>
                    <a:pt x="2098967" y="3816180"/>
                    <a:pt x="2079383" y="3797902"/>
                  </a:cubicBezTo>
                  <a:cubicBezTo>
                    <a:pt x="2075466" y="3794638"/>
                    <a:pt x="2079383" y="3784193"/>
                    <a:pt x="2078077" y="3777012"/>
                  </a:cubicBezTo>
                  <a:cubicBezTo>
                    <a:pt x="2076772" y="3767220"/>
                    <a:pt x="2076119" y="3756123"/>
                    <a:pt x="2070896" y="3747636"/>
                  </a:cubicBezTo>
                  <a:cubicBezTo>
                    <a:pt x="2042826" y="3703899"/>
                    <a:pt x="2040215" y="3702594"/>
                    <a:pt x="1987991" y="3718261"/>
                  </a:cubicBezTo>
                  <a:cubicBezTo>
                    <a:pt x="1971018" y="3723483"/>
                    <a:pt x="1958615" y="3724136"/>
                    <a:pt x="1945559" y="3713038"/>
                  </a:cubicBezTo>
                  <a:cubicBezTo>
                    <a:pt x="1918142" y="3688885"/>
                    <a:pt x="1891377" y="3678440"/>
                    <a:pt x="1866571" y="3721524"/>
                  </a:cubicBezTo>
                  <a:cubicBezTo>
                    <a:pt x="1852862" y="3703899"/>
                    <a:pt x="1842417" y="3690190"/>
                    <a:pt x="1831320" y="3676482"/>
                  </a:cubicBezTo>
                  <a:cubicBezTo>
                    <a:pt x="1833278" y="3676482"/>
                    <a:pt x="1835889" y="3676482"/>
                    <a:pt x="1837848" y="3675829"/>
                  </a:cubicBezTo>
                  <a:cubicBezTo>
                    <a:pt x="1840459" y="3656245"/>
                    <a:pt x="1843070" y="3636661"/>
                    <a:pt x="1846334" y="3611202"/>
                  </a:cubicBezTo>
                  <a:cubicBezTo>
                    <a:pt x="1846987" y="3610549"/>
                    <a:pt x="1853515" y="3607285"/>
                    <a:pt x="1861348" y="3602715"/>
                  </a:cubicBezTo>
                  <a:cubicBezTo>
                    <a:pt x="1856779" y="3581173"/>
                    <a:pt x="1819569" y="3564201"/>
                    <a:pt x="1858737" y="3538089"/>
                  </a:cubicBezTo>
                  <a:cubicBezTo>
                    <a:pt x="1856126" y="3536783"/>
                    <a:pt x="1854168" y="3535477"/>
                    <a:pt x="1851557" y="3534825"/>
                  </a:cubicBezTo>
                  <a:cubicBezTo>
                    <a:pt x="1845029" y="3535477"/>
                    <a:pt x="1833931" y="3534825"/>
                    <a:pt x="1832625" y="3538089"/>
                  </a:cubicBezTo>
                  <a:cubicBezTo>
                    <a:pt x="1822181" y="3564853"/>
                    <a:pt x="1796069" y="3568117"/>
                    <a:pt x="1775832" y="3579867"/>
                  </a:cubicBezTo>
                  <a:cubicBezTo>
                    <a:pt x="1765387" y="3585743"/>
                    <a:pt x="1754290" y="3587701"/>
                    <a:pt x="1758859" y="3607938"/>
                  </a:cubicBezTo>
                  <a:cubicBezTo>
                    <a:pt x="1761470" y="3618383"/>
                    <a:pt x="1742539" y="3634703"/>
                    <a:pt x="1733400" y="3648411"/>
                  </a:cubicBezTo>
                  <a:cubicBezTo>
                    <a:pt x="1732747" y="3645800"/>
                    <a:pt x="1732095" y="3643189"/>
                    <a:pt x="1730789" y="3640578"/>
                  </a:cubicBezTo>
                  <a:cubicBezTo>
                    <a:pt x="1713163" y="3637967"/>
                    <a:pt x="1695538" y="3634703"/>
                    <a:pt x="1677260" y="3633397"/>
                  </a:cubicBezTo>
                  <a:cubicBezTo>
                    <a:pt x="1672690" y="3632744"/>
                    <a:pt x="1666162" y="3636008"/>
                    <a:pt x="1663551" y="3639925"/>
                  </a:cubicBezTo>
                  <a:cubicBezTo>
                    <a:pt x="1643314" y="3665384"/>
                    <a:pt x="1626994" y="3664078"/>
                    <a:pt x="1611327" y="3636008"/>
                  </a:cubicBezTo>
                  <a:cubicBezTo>
                    <a:pt x="1610021" y="3633397"/>
                    <a:pt x="1608063" y="3630786"/>
                    <a:pt x="1606105" y="3626869"/>
                  </a:cubicBezTo>
                  <a:cubicBezTo>
                    <a:pt x="1587174" y="3630786"/>
                    <a:pt x="1576076" y="3640578"/>
                    <a:pt x="1571507" y="3659509"/>
                  </a:cubicBezTo>
                  <a:cubicBezTo>
                    <a:pt x="1568895" y="3669954"/>
                    <a:pt x="1562367" y="3679746"/>
                    <a:pt x="1555187" y="3694760"/>
                  </a:cubicBezTo>
                  <a:cubicBezTo>
                    <a:pt x="1555187" y="3694107"/>
                    <a:pt x="1555839" y="3700635"/>
                    <a:pt x="1557798" y="3706510"/>
                  </a:cubicBezTo>
                  <a:cubicBezTo>
                    <a:pt x="1567590" y="3738497"/>
                    <a:pt x="1563673" y="3744372"/>
                    <a:pt x="1532991" y="3739803"/>
                  </a:cubicBezTo>
                  <a:cubicBezTo>
                    <a:pt x="1517977" y="3737192"/>
                    <a:pt x="1510144" y="3741108"/>
                    <a:pt x="1508838" y="3757428"/>
                  </a:cubicBezTo>
                  <a:cubicBezTo>
                    <a:pt x="1508185" y="3771790"/>
                    <a:pt x="1506227" y="3786152"/>
                    <a:pt x="1502963" y="3800513"/>
                  </a:cubicBezTo>
                  <a:cubicBezTo>
                    <a:pt x="1501004" y="3807694"/>
                    <a:pt x="1495129" y="3814222"/>
                    <a:pt x="1490560" y="3820097"/>
                  </a:cubicBezTo>
                  <a:cubicBezTo>
                    <a:pt x="1482073" y="3831194"/>
                    <a:pt x="1471629" y="3840334"/>
                    <a:pt x="1465753" y="3852737"/>
                  </a:cubicBezTo>
                  <a:cubicBezTo>
                    <a:pt x="1461837" y="3861223"/>
                    <a:pt x="1463795" y="3872974"/>
                    <a:pt x="1462489" y="3890599"/>
                  </a:cubicBezTo>
                  <a:cubicBezTo>
                    <a:pt x="1450739" y="3898433"/>
                    <a:pt x="1432461" y="3911489"/>
                    <a:pt x="1412877" y="3924545"/>
                  </a:cubicBezTo>
                  <a:cubicBezTo>
                    <a:pt x="1408960" y="3919975"/>
                    <a:pt x="1405043" y="3917364"/>
                    <a:pt x="1403085" y="3913447"/>
                  </a:cubicBezTo>
                  <a:cubicBezTo>
                    <a:pt x="1396557" y="3901697"/>
                    <a:pt x="1391987" y="3882113"/>
                    <a:pt x="1383501" y="3879501"/>
                  </a:cubicBezTo>
                  <a:cubicBezTo>
                    <a:pt x="1358042" y="3872974"/>
                    <a:pt x="1330624" y="3870362"/>
                    <a:pt x="1303860" y="3872321"/>
                  </a:cubicBezTo>
                  <a:cubicBezTo>
                    <a:pt x="1294068" y="3872974"/>
                    <a:pt x="1284928" y="3888641"/>
                    <a:pt x="1276442" y="3897780"/>
                  </a:cubicBezTo>
                  <a:cubicBezTo>
                    <a:pt x="1258817" y="3917364"/>
                    <a:pt x="1239886" y="3915405"/>
                    <a:pt x="1228135" y="3891252"/>
                  </a:cubicBezTo>
                  <a:cubicBezTo>
                    <a:pt x="1226177" y="3887988"/>
                    <a:pt x="1224871" y="3883418"/>
                    <a:pt x="1224871" y="3879501"/>
                  </a:cubicBezTo>
                  <a:cubicBezTo>
                    <a:pt x="1220954" y="3847514"/>
                    <a:pt x="1200718" y="3835764"/>
                    <a:pt x="1170689" y="3831194"/>
                  </a:cubicBezTo>
                  <a:cubicBezTo>
                    <a:pt x="1154369" y="3828583"/>
                    <a:pt x="1134132" y="3827930"/>
                    <a:pt x="1128910" y="3799860"/>
                  </a:cubicBezTo>
                  <a:cubicBezTo>
                    <a:pt x="1121076" y="3809652"/>
                    <a:pt x="1115201" y="3816180"/>
                    <a:pt x="1108021" y="3824666"/>
                  </a:cubicBezTo>
                  <a:cubicBezTo>
                    <a:pt x="1089742" y="3822055"/>
                    <a:pt x="1070158" y="3819444"/>
                    <a:pt x="1061672" y="3795944"/>
                  </a:cubicBezTo>
                  <a:cubicBezTo>
                    <a:pt x="1049922" y="3765915"/>
                    <a:pt x="1032949" y="3758081"/>
                    <a:pt x="1006837" y="3782235"/>
                  </a:cubicBezTo>
                  <a:cubicBezTo>
                    <a:pt x="1002920" y="3786152"/>
                    <a:pt x="997698" y="3788763"/>
                    <a:pt x="991170" y="3792680"/>
                  </a:cubicBezTo>
                  <a:cubicBezTo>
                    <a:pt x="985295" y="3780929"/>
                    <a:pt x="980072" y="3770484"/>
                    <a:pt x="973544" y="3760040"/>
                  </a:cubicBezTo>
                  <a:cubicBezTo>
                    <a:pt x="966364" y="3748289"/>
                    <a:pt x="957877" y="3745678"/>
                    <a:pt x="946127" y="3756776"/>
                  </a:cubicBezTo>
                  <a:cubicBezTo>
                    <a:pt x="921320" y="3782235"/>
                    <a:pt x="885417" y="3785499"/>
                    <a:pt x="859958" y="3763304"/>
                  </a:cubicBezTo>
                  <a:cubicBezTo>
                    <a:pt x="850818" y="3755470"/>
                    <a:pt x="847554" y="3741761"/>
                    <a:pt x="839721" y="3727400"/>
                  </a:cubicBezTo>
                  <a:cubicBezTo>
                    <a:pt x="797942" y="3723483"/>
                    <a:pt x="791414" y="3672565"/>
                    <a:pt x="754857" y="3646453"/>
                  </a:cubicBezTo>
                  <a:cubicBezTo>
                    <a:pt x="747676" y="3657550"/>
                    <a:pt x="739843" y="3669954"/>
                    <a:pt x="729398" y="3686274"/>
                  </a:cubicBezTo>
                  <a:cubicBezTo>
                    <a:pt x="715037" y="3651675"/>
                    <a:pt x="698064" y="3660814"/>
                    <a:pt x="682397" y="3672565"/>
                  </a:cubicBezTo>
                  <a:cubicBezTo>
                    <a:pt x="663466" y="3686926"/>
                    <a:pt x="649757" y="3680398"/>
                    <a:pt x="630173" y="3671259"/>
                  </a:cubicBezTo>
                  <a:cubicBezTo>
                    <a:pt x="607978" y="3661467"/>
                    <a:pt x="580560" y="3662120"/>
                    <a:pt x="555101" y="3661467"/>
                  </a:cubicBezTo>
                  <a:cubicBezTo>
                    <a:pt x="551185" y="3661467"/>
                    <a:pt x="541393" y="3683010"/>
                    <a:pt x="544004" y="3686926"/>
                  </a:cubicBezTo>
                  <a:cubicBezTo>
                    <a:pt x="563588" y="3713038"/>
                    <a:pt x="540087" y="3726094"/>
                    <a:pt x="533559" y="3738497"/>
                  </a:cubicBezTo>
                  <a:cubicBezTo>
                    <a:pt x="508100" y="3737192"/>
                    <a:pt x="485252" y="3735233"/>
                    <a:pt x="459140" y="3733928"/>
                  </a:cubicBezTo>
                  <a:cubicBezTo>
                    <a:pt x="463057" y="3748942"/>
                    <a:pt x="464362" y="3756776"/>
                    <a:pt x="465668" y="3760692"/>
                  </a:cubicBezTo>
                  <a:cubicBezTo>
                    <a:pt x="438903" y="3770484"/>
                    <a:pt x="412792" y="3780276"/>
                    <a:pt x="386680" y="3790068"/>
                  </a:cubicBezTo>
                  <a:cubicBezTo>
                    <a:pt x="384068" y="3791374"/>
                    <a:pt x="380152" y="3791374"/>
                    <a:pt x="376888" y="3790721"/>
                  </a:cubicBezTo>
                  <a:cubicBezTo>
                    <a:pt x="356651" y="3786804"/>
                    <a:pt x="335109" y="3785499"/>
                    <a:pt x="316830" y="3777012"/>
                  </a:cubicBezTo>
                  <a:cubicBezTo>
                    <a:pt x="292677" y="3765915"/>
                    <a:pt x="263301" y="3756776"/>
                    <a:pt x="264607" y="3720219"/>
                  </a:cubicBezTo>
                  <a:cubicBezTo>
                    <a:pt x="264607" y="3716302"/>
                    <a:pt x="263301" y="3712386"/>
                    <a:pt x="262648" y="3707816"/>
                  </a:cubicBezTo>
                  <a:cubicBezTo>
                    <a:pt x="258079" y="3706510"/>
                    <a:pt x="254162" y="3703899"/>
                    <a:pt x="250245" y="3704552"/>
                  </a:cubicBezTo>
                  <a:cubicBezTo>
                    <a:pt x="213036" y="3707163"/>
                    <a:pt x="198021" y="3679093"/>
                    <a:pt x="184965" y="3652981"/>
                  </a:cubicBezTo>
                  <a:cubicBezTo>
                    <a:pt x="181049" y="3645147"/>
                    <a:pt x="187576" y="3631439"/>
                    <a:pt x="190188" y="3615771"/>
                  </a:cubicBezTo>
                  <a:cubicBezTo>
                    <a:pt x="176479" y="3604021"/>
                    <a:pt x="158853" y="3588354"/>
                    <a:pt x="138617" y="3571381"/>
                  </a:cubicBezTo>
                  <a:cubicBezTo>
                    <a:pt x="175173" y="3558325"/>
                    <a:pt x="181701" y="3530908"/>
                    <a:pt x="180396" y="3500226"/>
                  </a:cubicBezTo>
                  <a:cubicBezTo>
                    <a:pt x="179743" y="3483907"/>
                    <a:pt x="178437" y="3467587"/>
                    <a:pt x="179743" y="3451267"/>
                  </a:cubicBezTo>
                  <a:cubicBezTo>
                    <a:pt x="180396" y="3443433"/>
                    <a:pt x="187576" y="3436252"/>
                    <a:pt x="191493" y="3429071"/>
                  </a:cubicBezTo>
                  <a:cubicBezTo>
                    <a:pt x="194104" y="3424502"/>
                    <a:pt x="199327" y="3418627"/>
                    <a:pt x="198021" y="3416016"/>
                  </a:cubicBezTo>
                  <a:cubicBezTo>
                    <a:pt x="187576" y="3391209"/>
                    <a:pt x="200632" y="3376195"/>
                    <a:pt x="218911" y="3363139"/>
                  </a:cubicBezTo>
                  <a:cubicBezTo>
                    <a:pt x="220869" y="3361833"/>
                    <a:pt x="222175" y="3359875"/>
                    <a:pt x="223480" y="3357916"/>
                  </a:cubicBezTo>
                  <a:cubicBezTo>
                    <a:pt x="224133" y="3357264"/>
                    <a:pt x="223480" y="3356611"/>
                    <a:pt x="223480" y="3353347"/>
                  </a:cubicBezTo>
                  <a:cubicBezTo>
                    <a:pt x="204549" y="3345513"/>
                    <a:pt x="196716" y="3332458"/>
                    <a:pt x="208466" y="3310915"/>
                  </a:cubicBezTo>
                  <a:cubicBezTo>
                    <a:pt x="210424" y="3307651"/>
                    <a:pt x="204549" y="3297859"/>
                    <a:pt x="199980" y="3293290"/>
                  </a:cubicBezTo>
                  <a:cubicBezTo>
                    <a:pt x="175826" y="3271747"/>
                    <a:pt x="177132" y="3249552"/>
                    <a:pt x="203244" y="3233885"/>
                  </a:cubicBezTo>
                  <a:cubicBezTo>
                    <a:pt x="222175" y="3222788"/>
                    <a:pt x="222175" y="3204509"/>
                    <a:pt x="220869" y="3186231"/>
                  </a:cubicBezTo>
                  <a:cubicBezTo>
                    <a:pt x="220216" y="3177745"/>
                    <a:pt x="215647" y="3169258"/>
                    <a:pt x="213036" y="3159466"/>
                  </a:cubicBezTo>
                  <a:cubicBezTo>
                    <a:pt x="219564" y="3154897"/>
                    <a:pt x="225439" y="3150980"/>
                    <a:pt x="231967" y="3147063"/>
                  </a:cubicBezTo>
                  <a:cubicBezTo>
                    <a:pt x="237189" y="3143799"/>
                    <a:pt x="243064" y="3141188"/>
                    <a:pt x="252203" y="3136618"/>
                  </a:cubicBezTo>
                  <a:cubicBezTo>
                    <a:pt x="231967" y="3120298"/>
                    <a:pt x="214994" y="3106590"/>
                    <a:pt x="197368" y="3092228"/>
                  </a:cubicBezTo>
                  <a:cubicBezTo>
                    <a:pt x="186271" y="3082436"/>
                    <a:pt x="186271" y="3032824"/>
                    <a:pt x="196716" y="3021726"/>
                  </a:cubicBezTo>
                  <a:cubicBezTo>
                    <a:pt x="206508" y="3011934"/>
                    <a:pt x="246328" y="3015851"/>
                    <a:pt x="258079" y="3027601"/>
                  </a:cubicBezTo>
                  <a:cubicBezTo>
                    <a:pt x="261343" y="3030865"/>
                    <a:pt x="268523" y="3033476"/>
                    <a:pt x="272440" y="3031518"/>
                  </a:cubicBezTo>
                  <a:cubicBezTo>
                    <a:pt x="275704" y="3030212"/>
                    <a:pt x="278315" y="3023032"/>
                    <a:pt x="279621" y="3018462"/>
                  </a:cubicBezTo>
                  <a:cubicBezTo>
                    <a:pt x="280926" y="3011281"/>
                    <a:pt x="279621" y="3004100"/>
                    <a:pt x="279621" y="2996267"/>
                  </a:cubicBezTo>
                  <a:cubicBezTo>
                    <a:pt x="290066" y="2994961"/>
                    <a:pt x="298552" y="2993656"/>
                    <a:pt x="309650" y="2992350"/>
                  </a:cubicBezTo>
                  <a:cubicBezTo>
                    <a:pt x="307038" y="2968849"/>
                    <a:pt x="305733" y="2946654"/>
                    <a:pt x="301163" y="2924459"/>
                  </a:cubicBezTo>
                  <a:cubicBezTo>
                    <a:pt x="300510" y="2919237"/>
                    <a:pt x="290718" y="2914015"/>
                    <a:pt x="284190" y="2912709"/>
                  </a:cubicBezTo>
                  <a:cubicBezTo>
                    <a:pt x="261995" y="2907487"/>
                    <a:pt x="256120" y="2892472"/>
                    <a:pt x="254162" y="2871583"/>
                  </a:cubicBezTo>
                  <a:cubicBezTo>
                    <a:pt x="253509" y="2861791"/>
                    <a:pt x="245023" y="2850040"/>
                    <a:pt x="236536" y="2844818"/>
                  </a:cubicBezTo>
                  <a:cubicBezTo>
                    <a:pt x="224133" y="2836984"/>
                    <a:pt x="221522" y="2829151"/>
                    <a:pt x="225439" y="2816748"/>
                  </a:cubicBezTo>
                  <a:cubicBezTo>
                    <a:pt x="229356" y="2805650"/>
                    <a:pt x="231967" y="2795205"/>
                    <a:pt x="236536" y="2784108"/>
                  </a:cubicBezTo>
                  <a:cubicBezTo>
                    <a:pt x="241759" y="2771052"/>
                    <a:pt x="237189" y="2763871"/>
                    <a:pt x="230008" y="2752121"/>
                  </a:cubicBezTo>
                  <a:cubicBezTo>
                    <a:pt x="216952" y="2731231"/>
                    <a:pt x="208466" y="2706425"/>
                    <a:pt x="203896" y="2682272"/>
                  </a:cubicBezTo>
                  <a:cubicBezTo>
                    <a:pt x="199327" y="2659424"/>
                    <a:pt x="208466" y="2655507"/>
                    <a:pt x="245023" y="2660077"/>
                  </a:cubicBezTo>
                  <a:cubicBezTo>
                    <a:pt x="242411" y="2650937"/>
                    <a:pt x="239800" y="2643104"/>
                    <a:pt x="239147" y="2634617"/>
                  </a:cubicBezTo>
                  <a:cubicBezTo>
                    <a:pt x="238495" y="2624173"/>
                    <a:pt x="236536" y="2613075"/>
                    <a:pt x="239800" y="2603283"/>
                  </a:cubicBezTo>
                  <a:cubicBezTo>
                    <a:pt x="248939" y="2576518"/>
                    <a:pt x="232620" y="2550406"/>
                    <a:pt x="200632" y="2549101"/>
                  </a:cubicBezTo>
                  <a:cubicBezTo>
                    <a:pt x="179090" y="2547795"/>
                    <a:pt x="170604" y="2543226"/>
                    <a:pt x="178437" y="2519725"/>
                  </a:cubicBezTo>
                  <a:cubicBezTo>
                    <a:pt x="181049" y="2511891"/>
                    <a:pt x="177785" y="2500794"/>
                    <a:pt x="173215" y="2492960"/>
                  </a:cubicBezTo>
                  <a:cubicBezTo>
                    <a:pt x="143839" y="2442042"/>
                    <a:pt x="113810" y="2391777"/>
                    <a:pt x="84435" y="2340859"/>
                  </a:cubicBezTo>
                  <a:cubicBezTo>
                    <a:pt x="79212" y="2331719"/>
                    <a:pt x="74643" y="2320622"/>
                    <a:pt x="73990" y="2309524"/>
                  </a:cubicBezTo>
                  <a:cubicBezTo>
                    <a:pt x="71379" y="2264481"/>
                    <a:pt x="37433" y="2240328"/>
                    <a:pt x="10668" y="2211605"/>
                  </a:cubicBezTo>
                  <a:cubicBezTo>
                    <a:pt x="-1735" y="2197896"/>
                    <a:pt x="-3693" y="2188104"/>
                    <a:pt x="6752" y="2171784"/>
                  </a:cubicBezTo>
                  <a:cubicBezTo>
                    <a:pt x="24377" y="2144367"/>
                    <a:pt x="39392" y="2115644"/>
                    <a:pt x="56364" y="2087573"/>
                  </a:cubicBezTo>
                  <a:cubicBezTo>
                    <a:pt x="59628" y="2081698"/>
                    <a:pt x="66156" y="2072559"/>
                    <a:pt x="70726" y="2072559"/>
                  </a:cubicBezTo>
                  <a:cubicBezTo>
                    <a:pt x="90310" y="2075170"/>
                    <a:pt x="102713" y="2067337"/>
                    <a:pt x="107935" y="2049711"/>
                  </a:cubicBezTo>
                  <a:cubicBezTo>
                    <a:pt x="111852" y="2034697"/>
                    <a:pt x="112505" y="2019030"/>
                    <a:pt x="114463" y="2004015"/>
                  </a:cubicBezTo>
                  <a:cubicBezTo>
                    <a:pt x="114463" y="2002710"/>
                    <a:pt x="115769" y="2001404"/>
                    <a:pt x="117727" y="1996835"/>
                  </a:cubicBezTo>
                  <a:cubicBezTo>
                    <a:pt x="129478" y="2000751"/>
                    <a:pt x="141228" y="2004668"/>
                    <a:pt x="154284" y="2008585"/>
                  </a:cubicBezTo>
                  <a:cubicBezTo>
                    <a:pt x="163423" y="1992265"/>
                    <a:pt x="172562" y="1975292"/>
                    <a:pt x="182354" y="1958972"/>
                  </a:cubicBezTo>
                  <a:cubicBezTo>
                    <a:pt x="192146" y="1962889"/>
                    <a:pt x="199327" y="1966153"/>
                    <a:pt x="212383" y="1972028"/>
                  </a:cubicBezTo>
                  <a:cubicBezTo>
                    <a:pt x="215647" y="1955056"/>
                    <a:pt x="216300" y="1938736"/>
                    <a:pt x="220869" y="1924374"/>
                  </a:cubicBezTo>
                  <a:cubicBezTo>
                    <a:pt x="224133" y="1913929"/>
                    <a:pt x="232620" y="1905443"/>
                    <a:pt x="240453" y="1894345"/>
                  </a:cubicBezTo>
                  <a:cubicBezTo>
                    <a:pt x="229356" y="1867581"/>
                    <a:pt x="203896" y="1881942"/>
                    <a:pt x="184965" y="1878678"/>
                  </a:cubicBezTo>
                  <a:cubicBezTo>
                    <a:pt x="166687" y="1845386"/>
                    <a:pt x="171909" y="1821232"/>
                    <a:pt x="214341" y="1809482"/>
                  </a:cubicBezTo>
                  <a:cubicBezTo>
                    <a:pt x="184313" y="1789245"/>
                    <a:pt x="196716" y="1776189"/>
                    <a:pt x="214341" y="1762480"/>
                  </a:cubicBezTo>
                  <a:cubicBezTo>
                    <a:pt x="233272" y="1748119"/>
                    <a:pt x="250245" y="1731799"/>
                    <a:pt x="263301" y="1720701"/>
                  </a:cubicBezTo>
                  <a:cubicBezTo>
                    <a:pt x="263301" y="1702423"/>
                    <a:pt x="263301" y="1689367"/>
                    <a:pt x="263301" y="1671742"/>
                  </a:cubicBezTo>
                  <a:cubicBezTo>
                    <a:pt x="259384" y="1669783"/>
                    <a:pt x="248939" y="1664561"/>
                    <a:pt x="239800" y="1658686"/>
                  </a:cubicBezTo>
                  <a:cubicBezTo>
                    <a:pt x="233925" y="1654769"/>
                    <a:pt x="228050" y="1650199"/>
                    <a:pt x="225439" y="1644324"/>
                  </a:cubicBezTo>
                  <a:cubicBezTo>
                    <a:pt x="209119" y="1607767"/>
                    <a:pt x="213688" y="1600587"/>
                    <a:pt x="250898" y="1588836"/>
                  </a:cubicBezTo>
                  <a:cubicBezTo>
                    <a:pt x="279621" y="1579697"/>
                    <a:pt x="307691" y="1567294"/>
                    <a:pt x="336414" y="1557502"/>
                  </a:cubicBezTo>
                  <a:cubicBezTo>
                    <a:pt x="341637" y="1555544"/>
                    <a:pt x="348817" y="1557502"/>
                    <a:pt x="354693" y="1559460"/>
                  </a:cubicBezTo>
                  <a:cubicBezTo>
                    <a:pt x="405611" y="1577086"/>
                    <a:pt x="409528" y="1576433"/>
                    <a:pt x="450654" y="1534001"/>
                  </a:cubicBezTo>
                  <a:cubicBezTo>
                    <a:pt x="437598" y="1515723"/>
                    <a:pt x="423889" y="1496792"/>
                    <a:pt x="408875" y="1475902"/>
                  </a:cubicBezTo>
                  <a:cubicBezTo>
                    <a:pt x="416708" y="1472638"/>
                    <a:pt x="423236" y="1470680"/>
                    <a:pt x="430417" y="1467416"/>
                  </a:cubicBezTo>
                  <a:cubicBezTo>
                    <a:pt x="421931" y="1453707"/>
                    <a:pt x="414097" y="1441304"/>
                    <a:pt x="403652" y="1425637"/>
                  </a:cubicBezTo>
                  <a:cubicBezTo>
                    <a:pt x="414750" y="1420415"/>
                    <a:pt x="423889" y="1415845"/>
                    <a:pt x="436292" y="1409317"/>
                  </a:cubicBezTo>
                  <a:cubicBezTo>
                    <a:pt x="412139" y="1392997"/>
                    <a:pt x="418667" y="1372108"/>
                    <a:pt x="422583" y="1350565"/>
                  </a:cubicBezTo>
                  <a:cubicBezTo>
                    <a:pt x="425847" y="1329023"/>
                    <a:pt x="425847" y="1306828"/>
                    <a:pt x="427806" y="1282022"/>
                  </a:cubicBezTo>
                  <a:cubicBezTo>
                    <a:pt x="436945" y="1285938"/>
                    <a:pt x="442820" y="1288550"/>
                    <a:pt x="450654" y="1291814"/>
                  </a:cubicBezTo>
                  <a:cubicBezTo>
                    <a:pt x="457182" y="1280063"/>
                    <a:pt x="464362" y="1268313"/>
                    <a:pt x="468932" y="1255910"/>
                  </a:cubicBezTo>
                  <a:cubicBezTo>
                    <a:pt x="470890" y="1250687"/>
                    <a:pt x="468279" y="1240895"/>
                    <a:pt x="463710" y="1236326"/>
                  </a:cubicBezTo>
                  <a:cubicBezTo>
                    <a:pt x="461098" y="1233715"/>
                    <a:pt x="447390" y="1236326"/>
                    <a:pt x="446084" y="1240243"/>
                  </a:cubicBezTo>
                  <a:cubicBezTo>
                    <a:pt x="428459" y="1282674"/>
                    <a:pt x="389291" y="1260479"/>
                    <a:pt x="360568" y="1268966"/>
                  </a:cubicBezTo>
                  <a:cubicBezTo>
                    <a:pt x="357957" y="1269618"/>
                    <a:pt x="347512" y="1257215"/>
                    <a:pt x="347512" y="1251340"/>
                  </a:cubicBezTo>
                  <a:cubicBezTo>
                    <a:pt x="349470" y="1225228"/>
                    <a:pt x="353387" y="1199769"/>
                    <a:pt x="357957" y="1174310"/>
                  </a:cubicBezTo>
                  <a:cubicBezTo>
                    <a:pt x="359915" y="1165171"/>
                    <a:pt x="366443" y="1157337"/>
                    <a:pt x="372971" y="1150809"/>
                  </a:cubicBezTo>
                  <a:cubicBezTo>
                    <a:pt x="365137" y="1139059"/>
                    <a:pt x="339678" y="1120781"/>
                    <a:pt x="363832" y="1098586"/>
                  </a:cubicBezTo>
                  <a:cubicBezTo>
                    <a:pt x="372318" y="1090099"/>
                    <a:pt x="397777" y="1093363"/>
                    <a:pt x="411486" y="1099238"/>
                  </a:cubicBezTo>
                  <a:cubicBezTo>
                    <a:pt x="425195" y="1105114"/>
                    <a:pt x="439556" y="1120128"/>
                    <a:pt x="423889" y="1139059"/>
                  </a:cubicBezTo>
                  <a:cubicBezTo>
                    <a:pt x="455223" y="1163865"/>
                    <a:pt x="468279" y="1163213"/>
                    <a:pt x="493738" y="1137101"/>
                  </a:cubicBezTo>
                  <a:cubicBezTo>
                    <a:pt x="515933" y="1114253"/>
                    <a:pt x="537476" y="1090752"/>
                    <a:pt x="560324" y="1069210"/>
                  </a:cubicBezTo>
                  <a:cubicBezTo>
                    <a:pt x="568810" y="1061376"/>
                    <a:pt x="584477" y="1052237"/>
                    <a:pt x="592964" y="1055501"/>
                  </a:cubicBezTo>
                  <a:cubicBezTo>
                    <a:pt x="600797" y="1058112"/>
                    <a:pt x="604061" y="1075738"/>
                    <a:pt x="609283" y="1086835"/>
                  </a:cubicBezTo>
                  <a:cubicBezTo>
                    <a:pt x="610589" y="1089447"/>
                    <a:pt x="609936" y="1092711"/>
                    <a:pt x="610589" y="1098586"/>
                  </a:cubicBezTo>
                  <a:cubicBezTo>
                    <a:pt x="622992" y="1096627"/>
                    <a:pt x="634743" y="1094669"/>
                    <a:pt x="648451" y="1092711"/>
                  </a:cubicBezTo>
                  <a:cubicBezTo>
                    <a:pt x="647799" y="1123392"/>
                    <a:pt x="673910" y="1115558"/>
                    <a:pt x="690230" y="1122086"/>
                  </a:cubicBezTo>
                  <a:cubicBezTo>
                    <a:pt x="681744" y="1161254"/>
                    <a:pt x="694800" y="1181491"/>
                    <a:pt x="733315" y="1197158"/>
                  </a:cubicBezTo>
                  <a:cubicBezTo>
                    <a:pt x="738537" y="1199116"/>
                    <a:pt x="742454" y="1210867"/>
                    <a:pt x="743760" y="1218700"/>
                  </a:cubicBezTo>
                  <a:cubicBezTo>
                    <a:pt x="747676" y="1244159"/>
                    <a:pt x="764649" y="1253299"/>
                    <a:pt x="788150" y="1240895"/>
                  </a:cubicBezTo>
                  <a:cubicBezTo>
                    <a:pt x="794025" y="1237631"/>
                    <a:pt x="798595" y="1233062"/>
                    <a:pt x="803817" y="1229145"/>
                  </a:cubicBezTo>
                  <a:cubicBezTo>
                    <a:pt x="820137" y="1216742"/>
                    <a:pt x="833846" y="1199769"/>
                    <a:pt x="856694" y="1223923"/>
                  </a:cubicBezTo>
                  <a:cubicBezTo>
                    <a:pt x="866486" y="1234367"/>
                    <a:pt x="888028" y="1232409"/>
                    <a:pt x="906306" y="1236979"/>
                  </a:cubicBezTo>
                  <a:cubicBezTo>
                    <a:pt x="901737" y="1241548"/>
                    <a:pt x="897820" y="1246118"/>
                    <a:pt x="896514" y="1248076"/>
                  </a:cubicBezTo>
                  <a:cubicBezTo>
                    <a:pt x="904348" y="1257868"/>
                    <a:pt x="909570" y="1266354"/>
                    <a:pt x="916751" y="1273535"/>
                  </a:cubicBezTo>
                  <a:cubicBezTo>
                    <a:pt x="921320" y="1278105"/>
                    <a:pt x="927196" y="1283980"/>
                    <a:pt x="933071" y="1283980"/>
                  </a:cubicBezTo>
                  <a:cubicBezTo>
                    <a:pt x="955919" y="1285938"/>
                    <a:pt x="978767" y="1286591"/>
                    <a:pt x="1001615" y="1287244"/>
                  </a:cubicBezTo>
                  <a:cubicBezTo>
                    <a:pt x="1006184" y="1287244"/>
                    <a:pt x="1012712" y="1287897"/>
                    <a:pt x="1015976" y="1285286"/>
                  </a:cubicBezTo>
                  <a:cubicBezTo>
                    <a:pt x="1057755" y="1256563"/>
                    <a:pt x="1101493" y="1276799"/>
                    <a:pt x="1143924" y="1281369"/>
                  </a:cubicBezTo>
                  <a:cubicBezTo>
                    <a:pt x="1156980" y="1282674"/>
                    <a:pt x="1167425" y="1301606"/>
                    <a:pt x="1175911" y="1308786"/>
                  </a:cubicBezTo>
                  <a:cubicBezTo>
                    <a:pt x="1170036" y="1323801"/>
                    <a:pt x="1164161" y="1332940"/>
                    <a:pt x="1164161" y="1342079"/>
                  </a:cubicBezTo>
                  <a:cubicBezTo>
                    <a:pt x="1164161" y="1348607"/>
                    <a:pt x="1170689" y="1355788"/>
                    <a:pt x="1174606" y="1362316"/>
                  </a:cubicBezTo>
                  <a:cubicBezTo>
                    <a:pt x="1180481" y="1356441"/>
                    <a:pt x="1190273" y="1351218"/>
                    <a:pt x="1191579" y="1344037"/>
                  </a:cubicBezTo>
                  <a:cubicBezTo>
                    <a:pt x="1196148" y="1317926"/>
                    <a:pt x="1198107" y="1290508"/>
                    <a:pt x="1200718" y="1263743"/>
                  </a:cubicBezTo>
                  <a:cubicBezTo>
                    <a:pt x="1201371" y="1259827"/>
                    <a:pt x="1202676" y="1255910"/>
                    <a:pt x="1203982" y="1249382"/>
                  </a:cubicBezTo>
                  <a:cubicBezTo>
                    <a:pt x="1236622" y="1267660"/>
                    <a:pt x="1238580" y="1240895"/>
                    <a:pt x="1245761" y="1221964"/>
                  </a:cubicBezTo>
                  <a:cubicBezTo>
                    <a:pt x="1258817" y="1186060"/>
                    <a:pt x="1258164" y="1185408"/>
                    <a:pt x="1294068" y="1194547"/>
                  </a:cubicBezTo>
                  <a:cubicBezTo>
                    <a:pt x="1314304" y="1199116"/>
                    <a:pt x="1335194" y="1203033"/>
                    <a:pt x="1355431" y="1209561"/>
                  </a:cubicBezTo>
                  <a:cubicBezTo>
                    <a:pt x="1376973" y="1216089"/>
                    <a:pt x="1376973" y="1200422"/>
                    <a:pt x="1380237" y="1186060"/>
                  </a:cubicBezTo>
                  <a:cubicBezTo>
                    <a:pt x="1389376" y="1187366"/>
                    <a:pt x="1397210" y="1189324"/>
                    <a:pt x="1405043" y="1189324"/>
                  </a:cubicBezTo>
                  <a:cubicBezTo>
                    <a:pt x="1410918" y="1189324"/>
                    <a:pt x="1420710" y="1186713"/>
                    <a:pt x="1421363" y="1183449"/>
                  </a:cubicBezTo>
                  <a:cubicBezTo>
                    <a:pt x="1431808" y="1135795"/>
                    <a:pt x="1473587" y="1134489"/>
                    <a:pt x="1508185" y="1120781"/>
                  </a:cubicBezTo>
                  <a:cubicBezTo>
                    <a:pt x="1527116" y="1113600"/>
                    <a:pt x="1544742" y="1100544"/>
                    <a:pt x="1560409" y="1088141"/>
                  </a:cubicBezTo>
                  <a:cubicBezTo>
                    <a:pt x="1581951" y="1071168"/>
                    <a:pt x="1601535" y="1051584"/>
                    <a:pt x="1622425" y="1033306"/>
                  </a:cubicBezTo>
                  <a:cubicBezTo>
                    <a:pt x="1658981" y="1078349"/>
                    <a:pt x="1707941" y="1056807"/>
                    <a:pt x="1753637" y="1065946"/>
                  </a:cubicBezTo>
                  <a:cubicBezTo>
                    <a:pt x="1754290" y="1050279"/>
                    <a:pt x="1752984" y="1036570"/>
                    <a:pt x="1756248" y="1024820"/>
                  </a:cubicBezTo>
                  <a:cubicBezTo>
                    <a:pt x="1758859" y="1016986"/>
                    <a:pt x="1768651" y="1004583"/>
                    <a:pt x="1773874" y="1005236"/>
                  </a:cubicBezTo>
                  <a:cubicBezTo>
                    <a:pt x="1807166" y="1008500"/>
                    <a:pt x="1833278" y="1000666"/>
                    <a:pt x="1845681" y="962804"/>
                  </a:cubicBezTo>
                  <a:cubicBezTo>
                    <a:pt x="1867224" y="977165"/>
                    <a:pt x="1885502" y="988916"/>
                    <a:pt x="1903780" y="1001319"/>
                  </a:cubicBezTo>
                  <a:cubicBezTo>
                    <a:pt x="1905739" y="998055"/>
                    <a:pt x="1906391" y="997402"/>
                    <a:pt x="1906391" y="996749"/>
                  </a:cubicBezTo>
                  <a:cubicBezTo>
                    <a:pt x="1900516" y="952359"/>
                    <a:pt x="1900516" y="952359"/>
                    <a:pt x="1942295" y="929511"/>
                  </a:cubicBezTo>
                  <a:cubicBezTo>
                    <a:pt x="1985380" y="905358"/>
                    <a:pt x="2028464" y="880551"/>
                    <a:pt x="2072202" y="857704"/>
                  </a:cubicBezTo>
                  <a:cubicBezTo>
                    <a:pt x="2093091" y="847259"/>
                    <a:pt x="2099620" y="834856"/>
                    <a:pt x="2088522" y="813966"/>
                  </a:cubicBezTo>
                  <a:cubicBezTo>
                    <a:pt x="2085911" y="809396"/>
                    <a:pt x="2085911" y="803521"/>
                    <a:pt x="2083952" y="793077"/>
                  </a:cubicBezTo>
                  <a:cubicBezTo>
                    <a:pt x="2119203" y="807438"/>
                    <a:pt x="2149885" y="820494"/>
                    <a:pt x="2181872" y="833550"/>
                  </a:cubicBezTo>
                  <a:cubicBezTo>
                    <a:pt x="2186441" y="828328"/>
                    <a:pt x="2191011" y="823105"/>
                    <a:pt x="2195581" y="818536"/>
                  </a:cubicBezTo>
                  <a:cubicBezTo>
                    <a:pt x="2197539" y="819188"/>
                    <a:pt x="2200150" y="819188"/>
                    <a:pt x="2200803" y="819841"/>
                  </a:cubicBezTo>
                  <a:cubicBezTo>
                    <a:pt x="2213859" y="852481"/>
                    <a:pt x="2245846" y="849217"/>
                    <a:pt x="2271958" y="857051"/>
                  </a:cubicBezTo>
                  <a:cubicBezTo>
                    <a:pt x="2286319" y="861620"/>
                    <a:pt x="2301334" y="863579"/>
                    <a:pt x="2319612" y="867495"/>
                  </a:cubicBezTo>
                  <a:cubicBezTo>
                    <a:pt x="2315043" y="879899"/>
                    <a:pt x="2310473" y="889691"/>
                    <a:pt x="2304598" y="905358"/>
                  </a:cubicBezTo>
                  <a:cubicBezTo>
                    <a:pt x="2328099" y="909274"/>
                    <a:pt x="2350294" y="913844"/>
                    <a:pt x="2372489" y="917761"/>
                  </a:cubicBezTo>
                  <a:cubicBezTo>
                    <a:pt x="2380975" y="919066"/>
                    <a:pt x="2390767" y="919066"/>
                    <a:pt x="2398601" y="922330"/>
                  </a:cubicBezTo>
                  <a:cubicBezTo>
                    <a:pt x="2410351" y="926247"/>
                    <a:pt x="2418837" y="927553"/>
                    <a:pt x="2422101" y="911886"/>
                  </a:cubicBezTo>
                  <a:cubicBezTo>
                    <a:pt x="2422754" y="908622"/>
                    <a:pt x="2433852" y="905358"/>
                    <a:pt x="2439727" y="906010"/>
                  </a:cubicBezTo>
                  <a:cubicBezTo>
                    <a:pt x="2445602" y="906663"/>
                    <a:pt x="2450824" y="912538"/>
                    <a:pt x="2458005" y="917761"/>
                  </a:cubicBezTo>
                  <a:cubicBezTo>
                    <a:pt x="2478242" y="886427"/>
                    <a:pt x="2498478" y="856398"/>
                    <a:pt x="2516757" y="825064"/>
                  </a:cubicBezTo>
                  <a:cubicBezTo>
                    <a:pt x="2518715" y="821147"/>
                    <a:pt x="2510882" y="808091"/>
                    <a:pt x="2504354" y="802868"/>
                  </a:cubicBezTo>
                  <a:cubicBezTo>
                    <a:pt x="2492603" y="793077"/>
                    <a:pt x="2487381" y="784590"/>
                    <a:pt x="2498478" y="770881"/>
                  </a:cubicBezTo>
                  <a:cubicBezTo>
                    <a:pt x="2511534" y="754562"/>
                    <a:pt x="2498478" y="742158"/>
                    <a:pt x="2491298" y="729102"/>
                  </a:cubicBezTo>
                  <a:cubicBezTo>
                    <a:pt x="2476936" y="702338"/>
                    <a:pt x="2477589" y="700379"/>
                    <a:pt x="2505006" y="687976"/>
                  </a:cubicBezTo>
                  <a:cubicBezTo>
                    <a:pt x="2541563" y="671656"/>
                    <a:pt x="2542216" y="666434"/>
                    <a:pt x="2512187" y="642280"/>
                  </a:cubicBezTo>
                  <a:cubicBezTo>
                    <a:pt x="2506965" y="637711"/>
                    <a:pt x="2501090" y="633794"/>
                    <a:pt x="2493909" y="624655"/>
                  </a:cubicBezTo>
                  <a:cubicBezTo>
                    <a:pt x="2533730" y="627266"/>
                    <a:pt x="2522632" y="586793"/>
                    <a:pt x="2547438" y="573737"/>
                  </a:cubicBezTo>
                  <a:cubicBezTo>
                    <a:pt x="2525243" y="553500"/>
                    <a:pt x="2504354" y="533916"/>
                    <a:pt x="2482811" y="514332"/>
                  </a:cubicBezTo>
                  <a:cubicBezTo>
                    <a:pt x="2461922" y="495401"/>
                    <a:pt x="2441032" y="476470"/>
                    <a:pt x="2416226" y="453622"/>
                  </a:cubicBezTo>
                  <a:cubicBezTo>
                    <a:pt x="2427324" y="449052"/>
                    <a:pt x="2434504" y="445788"/>
                    <a:pt x="2442338" y="441872"/>
                  </a:cubicBezTo>
                  <a:cubicBezTo>
                    <a:pt x="2447560" y="439913"/>
                    <a:pt x="2456047" y="438608"/>
                    <a:pt x="2457352" y="435344"/>
                  </a:cubicBezTo>
                  <a:cubicBezTo>
                    <a:pt x="2471061" y="396829"/>
                    <a:pt x="2511534" y="407926"/>
                    <a:pt x="2536994" y="391606"/>
                  </a:cubicBezTo>
                  <a:cubicBezTo>
                    <a:pt x="2538952" y="390301"/>
                    <a:pt x="2546133" y="392912"/>
                    <a:pt x="2547438" y="395523"/>
                  </a:cubicBezTo>
                  <a:cubicBezTo>
                    <a:pt x="2558536" y="419024"/>
                    <a:pt x="2577467" y="411190"/>
                    <a:pt x="2597051" y="410537"/>
                  </a:cubicBezTo>
                  <a:cubicBezTo>
                    <a:pt x="2597704" y="379203"/>
                    <a:pt x="2617288" y="375939"/>
                    <a:pt x="2645358" y="380509"/>
                  </a:cubicBezTo>
                  <a:cubicBezTo>
                    <a:pt x="2649275" y="407273"/>
                    <a:pt x="2607496" y="436649"/>
                    <a:pt x="2649275" y="462761"/>
                  </a:cubicBezTo>
                  <a:cubicBezTo>
                    <a:pt x="2659719" y="448400"/>
                    <a:pt x="2671470" y="434038"/>
                    <a:pt x="2681914" y="419024"/>
                  </a:cubicBezTo>
                  <a:cubicBezTo>
                    <a:pt x="2689095" y="407926"/>
                    <a:pt x="2696929" y="403357"/>
                    <a:pt x="2709985" y="410537"/>
                  </a:cubicBezTo>
                  <a:cubicBezTo>
                    <a:pt x="2715860" y="414454"/>
                    <a:pt x="2723693" y="415107"/>
                    <a:pt x="2730221" y="418371"/>
                  </a:cubicBezTo>
                  <a:cubicBezTo>
                    <a:pt x="2749805" y="427510"/>
                    <a:pt x="2767431" y="435344"/>
                    <a:pt x="2770695" y="402051"/>
                  </a:cubicBezTo>
                  <a:cubicBezTo>
                    <a:pt x="2771348" y="397481"/>
                    <a:pt x="2780487" y="391606"/>
                    <a:pt x="2787015" y="389648"/>
                  </a:cubicBezTo>
                  <a:cubicBezTo>
                    <a:pt x="2816391" y="380509"/>
                    <a:pt x="2847072" y="373981"/>
                    <a:pt x="2875142" y="362883"/>
                  </a:cubicBezTo>
                  <a:cubicBezTo>
                    <a:pt x="2898643" y="353091"/>
                    <a:pt x="2909741" y="361578"/>
                    <a:pt x="2918227" y="381162"/>
                  </a:cubicBezTo>
                  <a:cubicBezTo>
                    <a:pt x="2920838" y="386384"/>
                    <a:pt x="2924755" y="391606"/>
                    <a:pt x="2929325" y="398787"/>
                  </a:cubicBezTo>
                  <a:cubicBezTo>
                    <a:pt x="2965228" y="355050"/>
                    <a:pt x="2965228" y="287812"/>
                    <a:pt x="3029855" y="272144"/>
                  </a:cubicBezTo>
                  <a:cubicBezTo>
                    <a:pt x="3022675" y="251908"/>
                    <a:pt x="3016799" y="235588"/>
                    <a:pt x="3010272" y="217309"/>
                  </a:cubicBezTo>
                  <a:cubicBezTo>
                    <a:pt x="3025286" y="211434"/>
                    <a:pt x="3038342" y="206212"/>
                    <a:pt x="3054662" y="199031"/>
                  </a:cubicBezTo>
                  <a:cubicBezTo>
                    <a:pt x="3041606" y="189892"/>
                    <a:pt x="3031161" y="180753"/>
                    <a:pt x="3019411" y="174225"/>
                  </a:cubicBezTo>
                  <a:cubicBezTo>
                    <a:pt x="3003091" y="166391"/>
                    <a:pt x="3005049" y="155294"/>
                    <a:pt x="3007660" y="140279"/>
                  </a:cubicBezTo>
                  <a:cubicBezTo>
                    <a:pt x="3014188" y="100459"/>
                    <a:pt x="3044870" y="91320"/>
                    <a:pt x="3075551" y="80222"/>
                  </a:cubicBezTo>
                  <a:cubicBezTo>
                    <a:pt x="3093177" y="73694"/>
                    <a:pt x="3110802" y="68472"/>
                    <a:pt x="3127775" y="60638"/>
                  </a:cubicBezTo>
                  <a:cubicBezTo>
                    <a:pt x="3138872" y="55416"/>
                    <a:pt x="3148012" y="46277"/>
                    <a:pt x="3163679" y="34526"/>
                  </a:cubicBezTo>
                  <a:cubicBezTo>
                    <a:pt x="3186527" y="46929"/>
                    <a:pt x="3202194" y="28651"/>
                    <a:pt x="3217208" y="6456"/>
                  </a:cubicBezTo>
                  <a:cubicBezTo>
                    <a:pt x="3219819" y="1886"/>
                    <a:pt x="3229611" y="-1378"/>
                    <a:pt x="3234834" y="581"/>
                  </a:cubicBezTo>
                  <a:close/>
                </a:path>
              </a:pathLst>
            </a:custGeom>
            <a:solidFill>
              <a:srgbClr val="BFBFBF">
                <a:alpha val="56860"/>
              </a:srgbClr>
            </a:solidFill>
            <a:ln>
              <a:noFill/>
            </a:ln>
          </p:spPr>
        </p:pic>
        <p:sp>
          <p:nvSpPr>
            <p:cNvPr id="14" name="Google Shape;475;p40">
              <a:extLst>
                <a:ext uri="{FF2B5EF4-FFF2-40B4-BE49-F238E27FC236}">
                  <a16:creationId xmlns:a16="http://schemas.microsoft.com/office/drawing/2014/main" id="{08206865-180E-4F57-AB16-69C70A6878C0}"/>
                </a:ext>
              </a:extLst>
            </p:cNvPr>
            <p:cNvSpPr/>
            <p:nvPr/>
          </p:nvSpPr>
          <p:spPr>
            <a:xfrm>
              <a:off x="4253675" y="3675367"/>
              <a:ext cx="60691" cy="59694"/>
            </a:xfrm>
            <a:custGeom>
              <a:avLst/>
              <a:gdLst/>
              <a:ahLst/>
              <a:cxnLst/>
              <a:rect l="l" t="t" r="r" b="b"/>
              <a:pathLst>
                <a:path w="78311" h="77025" extrusionOk="0">
                  <a:moveTo>
                    <a:pt x="18427" y="71441"/>
                  </a:moveTo>
                  <a:lnTo>
                    <a:pt x="30561" y="77411"/>
                  </a:lnTo>
                  <a:lnTo>
                    <a:pt x="39079" y="67826"/>
                  </a:lnTo>
                  <a:lnTo>
                    <a:pt x="47597" y="73820"/>
                  </a:lnTo>
                  <a:lnTo>
                    <a:pt x="76257" y="34506"/>
                  </a:lnTo>
                  <a:lnTo>
                    <a:pt x="78295" y="30866"/>
                  </a:lnTo>
                  <a:lnTo>
                    <a:pt x="52474" y="15165"/>
                  </a:lnTo>
                  <a:lnTo>
                    <a:pt x="50048" y="17592"/>
                  </a:lnTo>
                  <a:lnTo>
                    <a:pt x="46383" y="15165"/>
                  </a:lnTo>
                  <a:lnTo>
                    <a:pt x="35414" y="13952"/>
                  </a:lnTo>
                  <a:lnTo>
                    <a:pt x="37841" y="774"/>
                  </a:lnTo>
                  <a:lnTo>
                    <a:pt x="-16" y="386"/>
                  </a:lnTo>
                  <a:lnTo>
                    <a:pt x="9448" y="36278"/>
                  </a:lnTo>
                  <a:lnTo>
                    <a:pt x="34638" y="55255"/>
                  </a:lnTo>
                  <a:lnTo>
                    <a:pt x="30536" y="65447"/>
                  </a:lnTo>
                  <a:close/>
                </a:path>
              </a:pathLst>
            </a:custGeom>
            <a:solidFill>
              <a:srgbClr val="999999"/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476;p40">
              <a:extLst>
                <a:ext uri="{FF2B5EF4-FFF2-40B4-BE49-F238E27FC236}">
                  <a16:creationId xmlns:a16="http://schemas.microsoft.com/office/drawing/2014/main" id="{401EAB59-FEE8-4386-9164-7721B9F2B77B}"/>
                </a:ext>
              </a:extLst>
            </p:cNvPr>
            <p:cNvSpPr/>
            <p:nvPr/>
          </p:nvSpPr>
          <p:spPr>
            <a:xfrm>
              <a:off x="5263673" y="3641967"/>
              <a:ext cx="146264" cy="252507"/>
            </a:xfrm>
            <a:custGeom>
              <a:avLst/>
              <a:gdLst/>
              <a:ahLst/>
              <a:cxnLst/>
              <a:rect l="l" t="t" r="r" b="b"/>
              <a:pathLst>
                <a:path w="188728" h="325815" extrusionOk="0">
                  <a:moveTo>
                    <a:pt x="169322" y="247138"/>
                  </a:moveTo>
                  <a:lnTo>
                    <a:pt x="132775" y="247138"/>
                  </a:lnTo>
                  <a:lnTo>
                    <a:pt x="132775" y="323775"/>
                  </a:lnTo>
                  <a:lnTo>
                    <a:pt x="125495" y="326202"/>
                  </a:lnTo>
                  <a:lnTo>
                    <a:pt x="110935" y="308220"/>
                  </a:lnTo>
                  <a:lnTo>
                    <a:pt x="57352" y="293853"/>
                  </a:lnTo>
                  <a:lnTo>
                    <a:pt x="34201" y="266310"/>
                  </a:lnTo>
                  <a:lnTo>
                    <a:pt x="42864" y="208068"/>
                  </a:lnTo>
                  <a:lnTo>
                    <a:pt x="30730" y="148709"/>
                  </a:lnTo>
                  <a:lnTo>
                    <a:pt x="10928" y="134634"/>
                  </a:lnTo>
                  <a:lnTo>
                    <a:pt x="-16" y="79547"/>
                  </a:lnTo>
                  <a:lnTo>
                    <a:pt x="49950" y="23246"/>
                  </a:lnTo>
                  <a:lnTo>
                    <a:pt x="43859" y="13539"/>
                  </a:lnTo>
                  <a:lnTo>
                    <a:pt x="103533" y="386"/>
                  </a:lnTo>
                  <a:lnTo>
                    <a:pt x="133989" y="21936"/>
                  </a:lnTo>
                  <a:lnTo>
                    <a:pt x="127898" y="37515"/>
                  </a:lnTo>
                  <a:lnTo>
                    <a:pt x="159591" y="49480"/>
                  </a:lnTo>
                  <a:lnTo>
                    <a:pt x="181432" y="122549"/>
                  </a:lnTo>
                  <a:lnTo>
                    <a:pt x="183859" y="134513"/>
                  </a:lnTo>
                  <a:lnTo>
                    <a:pt x="132678" y="136939"/>
                  </a:lnTo>
                  <a:lnTo>
                    <a:pt x="135105" y="148928"/>
                  </a:lnTo>
                  <a:lnTo>
                    <a:pt x="188712" y="206393"/>
                  </a:lnTo>
                  <a:lnTo>
                    <a:pt x="152165" y="225564"/>
                  </a:lnTo>
                  <a:close/>
                </a:path>
              </a:pathLst>
            </a:custGeom>
            <a:solidFill>
              <a:srgbClr val="FED946">
                <a:alpha val="7785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477;p40">
              <a:extLst>
                <a:ext uri="{FF2B5EF4-FFF2-40B4-BE49-F238E27FC236}">
                  <a16:creationId xmlns:a16="http://schemas.microsoft.com/office/drawing/2014/main" id="{525F7EA9-185F-4A28-BD69-74AFE1E0370F}"/>
                </a:ext>
              </a:extLst>
            </p:cNvPr>
            <p:cNvSpPr/>
            <p:nvPr/>
          </p:nvSpPr>
          <p:spPr>
            <a:xfrm>
              <a:off x="4806707" y="2987552"/>
              <a:ext cx="609639" cy="661904"/>
            </a:xfrm>
            <a:custGeom>
              <a:avLst/>
              <a:gdLst/>
              <a:ahLst/>
              <a:cxnLst/>
              <a:rect l="l" t="t" r="r" b="b"/>
              <a:pathLst>
                <a:path w="786631" h="854070" extrusionOk="0">
                  <a:moveTo>
                    <a:pt x="771157" y="330910"/>
                  </a:moveTo>
                  <a:lnTo>
                    <a:pt x="743152" y="329696"/>
                  </a:lnTo>
                  <a:lnTo>
                    <a:pt x="782126" y="306958"/>
                  </a:lnTo>
                  <a:lnTo>
                    <a:pt x="769992" y="267426"/>
                  </a:lnTo>
                  <a:lnTo>
                    <a:pt x="773656" y="227918"/>
                  </a:lnTo>
                  <a:lnTo>
                    <a:pt x="751816" y="209960"/>
                  </a:lnTo>
                  <a:lnTo>
                    <a:pt x="759096" y="151281"/>
                  </a:lnTo>
                  <a:lnTo>
                    <a:pt x="729975" y="97383"/>
                  </a:lnTo>
                  <a:lnTo>
                    <a:pt x="765284" y="25527"/>
                  </a:lnTo>
                  <a:lnTo>
                    <a:pt x="681221" y="45888"/>
                  </a:lnTo>
                  <a:lnTo>
                    <a:pt x="662948" y="386"/>
                  </a:lnTo>
                  <a:lnTo>
                    <a:pt x="483854" y="147690"/>
                  </a:lnTo>
                  <a:lnTo>
                    <a:pt x="472666" y="178849"/>
                  </a:lnTo>
                  <a:lnTo>
                    <a:pt x="437333" y="209985"/>
                  </a:lnTo>
                  <a:lnTo>
                    <a:pt x="416633" y="211174"/>
                  </a:lnTo>
                  <a:lnTo>
                    <a:pt x="354484" y="267450"/>
                  </a:lnTo>
                  <a:lnTo>
                    <a:pt x="331356" y="309384"/>
                  </a:lnTo>
                  <a:lnTo>
                    <a:pt x="283841" y="320159"/>
                  </a:lnTo>
                  <a:lnTo>
                    <a:pt x="316723" y="365709"/>
                  </a:lnTo>
                  <a:lnTo>
                    <a:pt x="299736" y="419583"/>
                  </a:lnTo>
                  <a:lnTo>
                    <a:pt x="283889" y="390850"/>
                  </a:lnTo>
                  <a:lnTo>
                    <a:pt x="253434" y="388424"/>
                  </a:lnTo>
                  <a:lnTo>
                    <a:pt x="235160" y="406406"/>
                  </a:lnTo>
                  <a:lnTo>
                    <a:pt x="208345" y="371679"/>
                  </a:lnTo>
                  <a:lnTo>
                    <a:pt x="174370" y="405193"/>
                  </a:lnTo>
                  <a:lnTo>
                    <a:pt x="120739" y="402766"/>
                  </a:lnTo>
                  <a:lnTo>
                    <a:pt x="139036" y="424315"/>
                  </a:lnTo>
                  <a:lnTo>
                    <a:pt x="103654" y="450646"/>
                  </a:lnTo>
                  <a:lnTo>
                    <a:pt x="120642" y="500928"/>
                  </a:lnTo>
                  <a:lnTo>
                    <a:pt x="96374" y="503355"/>
                  </a:lnTo>
                  <a:lnTo>
                    <a:pt x="73223" y="486586"/>
                  </a:lnTo>
                  <a:lnTo>
                    <a:pt x="61089" y="489012"/>
                  </a:lnTo>
                  <a:lnTo>
                    <a:pt x="82930" y="515343"/>
                  </a:lnTo>
                  <a:lnTo>
                    <a:pt x="90210" y="518934"/>
                  </a:lnTo>
                  <a:lnTo>
                    <a:pt x="86546" y="554875"/>
                  </a:lnTo>
                  <a:lnTo>
                    <a:pt x="78028" y="559728"/>
                  </a:lnTo>
                  <a:lnTo>
                    <a:pt x="71864" y="550142"/>
                  </a:lnTo>
                  <a:lnTo>
                    <a:pt x="52450" y="548953"/>
                  </a:lnTo>
                  <a:lnTo>
                    <a:pt x="46359" y="560917"/>
                  </a:lnTo>
                  <a:lnTo>
                    <a:pt x="62181" y="562131"/>
                  </a:lnTo>
                  <a:lnTo>
                    <a:pt x="74315" y="581278"/>
                  </a:lnTo>
                  <a:lnTo>
                    <a:pt x="70675" y="595644"/>
                  </a:lnTo>
                  <a:lnTo>
                    <a:pt x="59706" y="594455"/>
                  </a:lnTo>
                  <a:lnTo>
                    <a:pt x="58493" y="583680"/>
                  </a:lnTo>
                  <a:lnTo>
                    <a:pt x="29250" y="583680"/>
                  </a:lnTo>
                  <a:lnTo>
                    <a:pt x="28037" y="599260"/>
                  </a:lnTo>
                  <a:lnTo>
                    <a:pt x="-16" y="617218"/>
                  </a:lnTo>
                  <a:lnTo>
                    <a:pt x="23159" y="647140"/>
                  </a:lnTo>
                  <a:lnTo>
                    <a:pt x="6172" y="665122"/>
                  </a:lnTo>
                  <a:lnTo>
                    <a:pt x="24445" y="671092"/>
                  </a:lnTo>
                  <a:lnTo>
                    <a:pt x="34152" y="665122"/>
                  </a:lnTo>
                  <a:lnTo>
                    <a:pt x="45121" y="677086"/>
                  </a:lnTo>
                  <a:lnTo>
                    <a:pt x="37841" y="726179"/>
                  </a:lnTo>
                  <a:lnTo>
                    <a:pt x="19567" y="735886"/>
                  </a:lnTo>
                  <a:lnTo>
                    <a:pt x="52474" y="763430"/>
                  </a:lnTo>
                  <a:lnTo>
                    <a:pt x="90234" y="764619"/>
                  </a:lnTo>
                  <a:lnTo>
                    <a:pt x="92661" y="783790"/>
                  </a:lnTo>
                  <a:lnTo>
                    <a:pt x="86570" y="789784"/>
                  </a:lnTo>
                  <a:lnTo>
                    <a:pt x="107270" y="805340"/>
                  </a:lnTo>
                  <a:lnTo>
                    <a:pt x="137750" y="786193"/>
                  </a:lnTo>
                  <a:lnTo>
                    <a:pt x="184028" y="822108"/>
                  </a:lnTo>
                  <a:lnTo>
                    <a:pt x="202302" y="854457"/>
                  </a:lnTo>
                  <a:lnTo>
                    <a:pt x="240062" y="840066"/>
                  </a:lnTo>
                  <a:lnTo>
                    <a:pt x="283938" y="847347"/>
                  </a:lnTo>
                  <a:lnTo>
                    <a:pt x="287602" y="828199"/>
                  </a:lnTo>
                  <a:lnTo>
                    <a:pt x="311870" y="853341"/>
                  </a:lnTo>
                  <a:lnTo>
                    <a:pt x="384964" y="842566"/>
                  </a:lnTo>
                  <a:lnTo>
                    <a:pt x="381324" y="810242"/>
                  </a:lnTo>
                  <a:lnTo>
                    <a:pt x="399597" y="786290"/>
                  </a:lnTo>
                  <a:lnTo>
                    <a:pt x="389890" y="777893"/>
                  </a:lnTo>
                  <a:lnTo>
                    <a:pt x="382609" y="789881"/>
                  </a:lnTo>
                  <a:lnTo>
                    <a:pt x="337521" y="776704"/>
                  </a:lnTo>
                  <a:lnTo>
                    <a:pt x="309491" y="774277"/>
                  </a:lnTo>
                  <a:lnTo>
                    <a:pt x="318034" y="738361"/>
                  </a:lnTo>
                  <a:lnTo>
                    <a:pt x="297309" y="727586"/>
                  </a:lnTo>
                  <a:lnTo>
                    <a:pt x="295999" y="726834"/>
                  </a:lnTo>
                  <a:lnTo>
                    <a:pt x="276852" y="753892"/>
                  </a:lnTo>
                  <a:lnTo>
                    <a:pt x="248823" y="735935"/>
                  </a:lnTo>
                  <a:lnTo>
                    <a:pt x="245159" y="733508"/>
                  </a:lnTo>
                  <a:lnTo>
                    <a:pt x="252439" y="727514"/>
                  </a:lnTo>
                  <a:lnTo>
                    <a:pt x="249187" y="716884"/>
                  </a:lnTo>
                  <a:lnTo>
                    <a:pt x="227103" y="720961"/>
                  </a:lnTo>
                  <a:lnTo>
                    <a:pt x="226327" y="657356"/>
                  </a:lnTo>
                  <a:lnTo>
                    <a:pt x="267873" y="622775"/>
                  </a:lnTo>
                  <a:lnTo>
                    <a:pt x="281705" y="558393"/>
                  </a:lnTo>
                  <a:lnTo>
                    <a:pt x="333832" y="557665"/>
                  </a:lnTo>
                  <a:lnTo>
                    <a:pt x="353246" y="509130"/>
                  </a:lnTo>
                  <a:lnTo>
                    <a:pt x="374771" y="509882"/>
                  </a:lnTo>
                  <a:lnTo>
                    <a:pt x="383920" y="487823"/>
                  </a:lnTo>
                  <a:lnTo>
                    <a:pt x="416123" y="485397"/>
                  </a:lnTo>
                  <a:lnTo>
                    <a:pt x="417846" y="507237"/>
                  </a:lnTo>
                  <a:lnTo>
                    <a:pt x="450753" y="483285"/>
                  </a:lnTo>
                  <a:lnTo>
                    <a:pt x="458033" y="510829"/>
                  </a:lnTo>
                  <a:lnTo>
                    <a:pt x="493366" y="491658"/>
                  </a:lnTo>
                  <a:lnTo>
                    <a:pt x="489702" y="438973"/>
                  </a:lnTo>
                  <a:lnTo>
                    <a:pt x="439760" y="429266"/>
                  </a:lnTo>
                  <a:lnTo>
                    <a:pt x="444613" y="386167"/>
                  </a:lnTo>
                  <a:lnTo>
                    <a:pt x="564009" y="420894"/>
                  </a:lnTo>
                  <a:lnTo>
                    <a:pt x="596892" y="377770"/>
                  </a:lnTo>
                  <a:lnTo>
                    <a:pt x="615190" y="378983"/>
                  </a:lnTo>
                  <a:lnTo>
                    <a:pt x="582258" y="351440"/>
                  </a:lnTo>
                  <a:lnTo>
                    <a:pt x="604099" y="347848"/>
                  </a:lnTo>
                  <a:lnTo>
                    <a:pt x="633220" y="350275"/>
                  </a:lnTo>
                  <a:lnTo>
                    <a:pt x="625940" y="327536"/>
                  </a:lnTo>
                  <a:lnTo>
                    <a:pt x="663700" y="343092"/>
                  </a:lnTo>
                  <a:lnTo>
                    <a:pt x="660060" y="323945"/>
                  </a:lnTo>
                  <a:lnTo>
                    <a:pt x="632031" y="303584"/>
                  </a:lnTo>
                  <a:lnTo>
                    <a:pt x="647878" y="291596"/>
                  </a:lnTo>
                  <a:lnTo>
                    <a:pt x="620092" y="271066"/>
                  </a:lnTo>
                  <a:lnTo>
                    <a:pt x="672485" y="286646"/>
                  </a:lnTo>
                  <a:lnTo>
                    <a:pt x="667632" y="317781"/>
                  </a:lnTo>
                  <a:lnTo>
                    <a:pt x="672485" y="323775"/>
                  </a:lnTo>
                  <a:lnTo>
                    <a:pt x="690759" y="307006"/>
                  </a:lnTo>
                  <a:lnTo>
                    <a:pt x="707746" y="321372"/>
                  </a:lnTo>
                  <a:lnTo>
                    <a:pt x="704106" y="357288"/>
                  </a:lnTo>
                  <a:lnTo>
                    <a:pt x="728373" y="345324"/>
                  </a:lnTo>
                  <a:lnTo>
                    <a:pt x="759921" y="370466"/>
                  </a:lnTo>
                  <a:lnTo>
                    <a:pt x="786615" y="359691"/>
                  </a:lnTo>
                  <a:close/>
                  <a:moveTo>
                    <a:pt x="227783" y="552569"/>
                  </a:moveTo>
                  <a:lnTo>
                    <a:pt x="204656" y="546575"/>
                  </a:lnTo>
                  <a:lnTo>
                    <a:pt x="200991" y="553855"/>
                  </a:lnTo>
                  <a:lnTo>
                    <a:pt x="210698" y="563441"/>
                  </a:lnTo>
                  <a:lnTo>
                    <a:pt x="214339" y="593387"/>
                  </a:lnTo>
                  <a:lnTo>
                    <a:pt x="186334" y="607753"/>
                  </a:lnTo>
                  <a:lnTo>
                    <a:pt x="181480" y="604162"/>
                  </a:lnTo>
                  <a:lnTo>
                    <a:pt x="187571" y="595765"/>
                  </a:lnTo>
                  <a:lnTo>
                    <a:pt x="148598" y="563441"/>
                  </a:lnTo>
                  <a:lnTo>
                    <a:pt x="135202" y="534490"/>
                  </a:lnTo>
                  <a:lnTo>
                    <a:pt x="138842" y="530898"/>
                  </a:lnTo>
                  <a:lnTo>
                    <a:pt x="158256" y="541673"/>
                  </a:lnTo>
                  <a:lnTo>
                    <a:pt x="171676" y="530898"/>
                  </a:lnTo>
                  <a:lnTo>
                    <a:pt x="178957" y="517721"/>
                  </a:lnTo>
                  <a:lnTo>
                    <a:pt x="231326" y="540484"/>
                  </a:lnTo>
                  <a:close/>
                </a:path>
              </a:pathLst>
            </a:custGeom>
            <a:solidFill>
              <a:srgbClr val="A9D18E">
                <a:alpha val="3569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478;p40">
              <a:extLst>
                <a:ext uri="{FF2B5EF4-FFF2-40B4-BE49-F238E27FC236}">
                  <a16:creationId xmlns:a16="http://schemas.microsoft.com/office/drawing/2014/main" id="{8AEE7042-1A3B-4238-8118-91A3D9699F0B}"/>
                </a:ext>
              </a:extLst>
            </p:cNvPr>
            <p:cNvSpPr/>
            <p:nvPr/>
          </p:nvSpPr>
          <p:spPr>
            <a:xfrm>
              <a:off x="6159703" y="3610634"/>
              <a:ext cx="813886" cy="1364301"/>
            </a:xfrm>
            <a:custGeom>
              <a:avLst/>
              <a:gdLst/>
              <a:ahLst/>
              <a:cxnLst/>
              <a:rect l="l" t="t" r="r" b="b"/>
              <a:pathLst>
                <a:path w="1050176" h="1760389" extrusionOk="0">
                  <a:moveTo>
                    <a:pt x="1016040" y="1066191"/>
                  </a:moveTo>
                  <a:lnTo>
                    <a:pt x="1050136" y="1039837"/>
                  </a:lnTo>
                  <a:lnTo>
                    <a:pt x="1018467" y="932064"/>
                  </a:lnTo>
                  <a:lnTo>
                    <a:pt x="980707" y="890130"/>
                  </a:lnTo>
                  <a:lnTo>
                    <a:pt x="991676" y="797914"/>
                  </a:lnTo>
                  <a:lnTo>
                    <a:pt x="1040405" y="806310"/>
                  </a:lnTo>
                  <a:lnTo>
                    <a:pt x="1042832" y="721374"/>
                  </a:lnTo>
                  <a:lnTo>
                    <a:pt x="1042832" y="720185"/>
                  </a:lnTo>
                  <a:lnTo>
                    <a:pt x="1013711" y="709410"/>
                  </a:lnTo>
                  <a:lnTo>
                    <a:pt x="1006430" y="662695"/>
                  </a:lnTo>
                  <a:lnTo>
                    <a:pt x="867475" y="668592"/>
                  </a:lnTo>
                  <a:lnTo>
                    <a:pt x="862621" y="545240"/>
                  </a:lnTo>
                  <a:lnTo>
                    <a:pt x="873590" y="548856"/>
                  </a:lnTo>
                  <a:lnTo>
                    <a:pt x="896717" y="557228"/>
                  </a:lnTo>
                  <a:lnTo>
                    <a:pt x="911278" y="500952"/>
                  </a:lnTo>
                  <a:lnTo>
                    <a:pt x="857768" y="436279"/>
                  </a:lnTo>
                  <a:lnTo>
                    <a:pt x="871163" y="393180"/>
                  </a:lnTo>
                  <a:lnTo>
                    <a:pt x="824861" y="330885"/>
                  </a:lnTo>
                  <a:lnTo>
                    <a:pt x="801709" y="328459"/>
                  </a:lnTo>
                  <a:lnTo>
                    <a:pt x="750554" y="253011"/>
                  </a:lnTo>
                  <a:lnTo>
                    <a:pt x="726165" y="260291"/>
                  </a:lnTo>
                  <a:lnTo>
                    <a:pt x="665277" y="171690"/>
                  </a:lnTo>
                  <a:lnTo>
                    <a:pt x="696947" y="87846"/>
                  </a:lnTo>
                  <a:lnTo>
                    <a:pt x="671369" y="18392"/>
                  </a:lnTo>
                  <a:lnTo>
                    <a:pt x="573838" y="9972"/>
                  </a:lnTo>
                  <a:lnTo>
                    <a:pt x="551997" y="33899"/>
                  </a:lnTo>
                  <a:lnTo>
                    <a:pt x="550784" y="1575"/>
                  </a:lnTo>
                  <a:lnTo>
                    <a:pt x="481330" y="386"/>
                  </a:lnTo>
                  <a:lnTo>
                    <a:pt x="457062" y="60254"/>
                  </a:lnTo>
                  <a:lnTo>
                    <a:pt x="437648" y="62681"/>
                  </a:lnTo>
                  <a:lnTo>
                    <a:pt x="442502" y="112963"/>
                  </a:lnTo>
                  <a:lnTo>
                    <a:pt x="396224" y="117817"/>
                  </a:lnTo>
                  <a:lnTo>
                    <a:pt x="364530" y="80687"/>
                  </a:lnTo>
                  <a:lnTo>
                    <a:pt x="309322" y="109347"/>
                  </a:lnTo>
                  <a:lnTo>
                    <a:pt x="221619" y="112939"/>
                  </a:lnTo>
                  <a:lnTo>
                    <a:pt x="222833" y="206344"/>
                  </a:lnTo>
                  <a:lnTo>
                    <a:pt x="181408" y="206344"/>
                  </a:lnTo>
                  <a:lnTo>
                    <a:pt x="225259" y="285384"/>
                  </a:lnTo>
                  <a:lnTo>
                    <a:pt x="143720" y="402863"/>
                  </a:lnTo>
                  <a:lnTo>
                    <a:pt x="98655" y="505830"/>
                  </a:lnTo>
                  <a:lnTo>
                    <a:pt x="132775" y="516629"/>
                  </a:lnTo>
                  <a:lnTo>
                    <a:pt x="60895" y="575162"/>
                  </a:lnTo>
                  <a:lnTo>
                    <a:pt x="-16" y="567882"/>
                  </a:lnTo>
                  <a:lnTo>
                    <a:pt x="24251" y="656507"/>
                  </a:lnTo>
                  <a:lnTo>
                    <a:pt x="43665" y="667282"/>
                  </a:lnTo>
                  <a:lnTo>
                    <a:pt x="31531" y="712783"/>
                  </a:lnTo>
                  <a:lnTo>
                    <a:pt x="52256" y="734333"/>
                  </a:lnTo>
                  <a:lnTo>
                    <a:pt x="314175" y="737949"/>
                  </a:lnTo>
                  <a:lnTo>
                    <a:pt x="292334" y="752315"/>
                  </a:lnTo>
                  <a:lnTo>
                    <a:pt x="302041" y="802597"/>
                  </a:lnTo>
                  <a:lnTo>
                    <a:pt x="336162" y="827763"/>
                  </a:lnTo>
                  <a:lnTo>
                    <a:pt x="334924" y="891198"/>
                  </a:lnTo>
                  <a:lnTo>
                    <a:pt x="289859" y="892436"/>
                  </a:lnTo>
                  <a:lnTo>
                    <a:pt x="291097" y="929541"/>
                  </a:lnTo>
                  <a:lnTo>
                    <a:pt x="244770" y="934394"/>
                  </a:lnTo>
                  <a:lnTo>
                    <a:pt x="253312" y="991884"/>
                  </a:lnTo>
                  <a:lnTo>
                    <a:pt x="220406" y="997878"/>
                  </a:lnTo>
                  <a:lnTo>
                    <a:pt x="233825" y="1026635"/>
                  </a:lnTo>
                  <a:lnTo>
                    <a:pt x="182645" y="1072112"/>
                  </a:lnTo>
                  <a:lnTo>
                    <a:pt x="158378" y="1073302"/>
                  </a:lnTo>
                  <a:lnTo>
                    <a:pt x="158378" y="1154743"/>
                  </a:lnTo>
                  <a:lnTo>
                    <a:pt x="176627" y="1177506"/>
                  </a:lnTo>
                  <a:lnTo>
                    <a:pt x="147385" y="1205050"/>
                  </a:lnTo>
                  <a:lnTo>
                    <a:pt x="169225" y="1243368"/>
                  </a:lnTo>
                  <a:lnTo>
                    <a:pt x="245959" y="1239777"/>
                  </a:lnTo>
                  <a:lnTo>
                    <a:pt x="249623" y="1278095"/>
                  </a:lnTo>
                  <a:lnTo>
                    <a:pt x="286195" y="1292461"/>
                  </a:lnTo>
                  <a:lnTo>
                    <a:pt x="306895" y="1279309"/>
                  </a:lnTo>
                  <a:lnTo>
                    <a:pt x="379989" y="1274455"/>
                  </a:lnTo>
                  <a:lnTo>
                    <a:pt x="416535" y="1373952"/>
                  </a:lnTo>
                  <a:lnTo>
                    <a:pt x="440803" y="1387129"/>
                  </a:lnTo>
                  <a:lnTo>
                    <a:pt x="437163" y="1415862"/>
                  </a:lnTo>
                  <a:lnTo>
                    <a:pt x="495623" y="1458985"/>
                  </a:lnTo>
                  <a:lnTo>
                    <a:pt x="462935" y="1499755"/>
                  </a:lnTo>
                  <a:lnTo>
                    <a:pt x="432479" y="1562025"/>
                  </a:lnTo>
                  <a:lnTo>
                    <a:pt x="453180" y="1612307"/>
                  </a:lnTo>
                  <a:lnTo>
                    <a:pt x="409328" y="1644656"/>
                  </a:lnTo>
                  <a:lnTo>
                    <a:pt x="385061" y="1639802"/>
                  </a:lnTo>
                  <a:lnTo>
                    <a:pt x="354605" y="1716464"/>
                  </a:lnTo>
                  <a:lnTo>
                    <a:pt x="393603" y="1720055"/>
                  </a:lnTo>
                  <a:lnTo>
                    <a:pt x="419181" y="1760776"/>
                  </a:lnTo>
                  <a:lnTo>
                    <a:pt x="517852" y="1758349"/>
                  </a:lnTo>
                  <a:lnTo>
                    <a:pt x="512999" y="1704451"/>
                  </a:lnTo>
                  <a:lnTo>
                    <a:pt x="572673" y="1757136"/>
                  </a:lnTo>
                  <a:lnTo>
                    <a:pt x="639699" y="1530817"/>
                  </a:lnTo>
                  <a:lnTo>
                    <a:pt x="605555" y="1524823"/>
                  </a:lnTo>
                  <a:lnTo>
                    <a:pt x="592160" y="1502084"/>
                  </a:lnTo>
                  <a:lnTo>
                    <a:pt x="580026" y="1479345"/>
                  </a:lnTo>
                  <a:lnTo>
                    <a:pt x="510596" y="1529628"/>
                  </a:lnTo>
                  <a:lnTo>
                    <a:pt x="469172" y="1529628"/>
                  </a:lnTo>
                  <a:lnTo>
                    <a:pt x="555661" y="1370336"/>
                  </a:lnTo>
                  <a:lnTo>
                    <a:pt x="558088" y="1366768"/>
                  </a:lnTo>
                  <a:lnTo>
                    <a:pt x="740823" y="1321243"/>
                  </a:lnTo>
                  <a:lnTo>
                    <a:pt x="795643" y="1338012"/>
                  </a:lnTo>
                  <a:lnTo>
                    <a:pt x="869974" y="1253075"/>
                  </a:lnTo>
                  <a:lnTo>
                    <a:pt x="993010" y="1209976"/>
                  </a:lnTo>
                  <a:lnTo>
                    <a:pt x="1023466" y="1120186"/>
                  </a:lnTo>
                  <a:lnTo>
                    <a:pt x="1050161" y="1107033"/>
                  </a:lnTo>
                  <a:lnTo>
                    <a:pt x="1048947" y="1104607"/>
                  </a:lnTo>
                  <a:close/>
                  <a:moveTo>
                    <a:pt x="699276" y="412351"/>
                  </a:moveTo>
                  <a:lnTo>
                    <a:pt x="654212" y="407498"/>
                  </a:lnTo>
                  <a:lnTo>
                    <a:pt x="634798" y="438609"/>
                  </a:lnTo>
                  <a:lnTo>
                    <a:pt x="562893" y="432639"/>
                  </a:lnTo>
                  <a:lnTo>
                    <a:pt x="562893" y="442346"/>
                  </a:lnTo>
                  <a:lnTo>
                    <a:pt x="544644" y="442346"/>
                  </a:lnTo>
                  <a:lnTo>
                    <a:pt x="538553" y="425577"/>
                  </a:lnTo>
                  <a:lnTo>
                    <a:pt x="553113" y="396844"/>
                  </a:lnTo>
                  <a:lnTo>
                    <a:pt x="593300" y="371679"/>
                  </a:lnTo>
                  <a:lnTo>
                    <a:pt x="594514" y="344160"/>
                  </a:lnTo>
                  <a:lnTo>
                    <a:pt x="613928" y="341733"/>
                  </a:lnTo>
                  <a:lnTo>
                    <a:pt x="613928" y="323799"/>
                  </a:lnTo>
                  <a:lnTo>
                    <a:pt x="649237" y="322586"/>
                  </a:lnTo>
                  <a:lnTo>
                    <a:pt x="654090" y="336976"/>
                  </a:lnTo>
                  <a:lnTo>
                    <a:pt x="671078" y="318994"/>
                  </a:lnTo>
                  <a:lnTo>
                    <a:pt x="684473" y="341733"/>
                  </a:lnTo>
                  <a:lnTo>
                    <a:pt x="710051" y="341733"/>
                  </a:lnTo>
                  <a:close/>
                </a:path>
              </a:pathLst>
            </a:custGeom>
            <a:solidFill>
              <a:srgbClr val="FE9494">
                <a:alpha val="4980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479;p40">
              <a:extLst>
                <a:ext uri="{FF2B5EF4-FFF2-40B4-BE49-F238E27FC236}">
                  <a16:creationId xmlns:a16="http://schemas.microsoft.com/office/drawing/2014/main" id="{5E913D2D-24D7-4431-AEBC-95F29C505801}"/>
                </a:ext>
              </a:extLst>
            </p:cNvPr>
            <p:cNvSpPr/>
            <p:nvPr/>
          </p:nvSpPr>
          <p:spPr>
            <a:xfrm>
              <a:off x="2218611" y="2957909"/>
              <a:ext cx="576877" cy="793367"/>
            </a:xfrm>
            <a:custGeom>
              <a:avLst/>
              <a:gdLst/>
              <a:ahLst/>
              <a:cxnLst/>
              <a:rect l="l" t="t" r="r" b="b"/>
              <a:pathLst>
                <a:path w="744357" h="1023700" extrusionOk="0">
                  <a:moveTo>
                    <a:pt x="213174" y="336880"/>
                  </a:moveTo>
                  <a:lnTo>
                    <a:pt x="243630" y="315306"/>
                  </a:lnTo>
                  <a:lnTo>
                    <a:pt x="216935" y="291354"/>
                  </a:lnTo>
                  <a:lnTo>
                    <a:pt x="177937" y="297348"/>
                  </a:lnTo>
                  <a:lnTo>
                    <a:pt x="171846" y="253035"/>
                  </a:lnTo>
                  <a:lnTo>
                    <a:pt x="212058" y="231486"/>
                  </a:lnTo>
                  <a:lnTo>
                    <a:pt x="187790" y="207534"/>
                  </a:lnTo>
                  <a:lnTo>
                    <a:pt x="268043" y="139269"/>
                  </a:lnTo>
                  <a:lnTo>
                    <a:pt x="251055" y="124927"/>
                  </a:lnTo>
                  <a:lnTo>
                    <a:pt x="269329" y="100975"/>
                  </a:lnTo>
                  <a:lnTo>
                    <a:pt x="221813" y="77023"/>
                  </a:lnTo>
                  <a:lnTo>
                    <a:pt x="210868" y="31521"/>
                  </a:lnTo>
                  <a:lnTo>
                    <a:pt x="321722" y="386"/>
                  </a:lnTo>
                  <a:lnTo>
                    <a:pt x="332691" y="18344"/>
                  </a:lnTo>
                  <a:lnTo>
                    <a:pt x="333905" y="36302"/>
                  </a:lnTo>
                  <a:lnTo>
                    <a:pt x="377756" y="90200"/>
                  </a:lnTo>
                  <a:lnTo>
                    <a:pt x="398481" y="78212"/>
                  </a:lnTo>
                  <a:lnTo>
                    <a:pt x="396054" y="70932"/>
                  </a:lnTo>
                  <a:lnTo>
                    <a:pt x="420321" y="63652"/>
                  </a:lnTo>
                  <a:lnTo>
                    <a:pt x="459319" y="94787"/>
                  </a:lnTo>
                  <a:lnTo>
                    <a:pt x="431242" y="122500"/>
                  </a:lnTo>
                  <a:lnTo>
                    <a:pt x="461698" y="133299"/>
                  </a:lnTo>
                  <a:lnTo>
                    <a:pt x="487300" y="128446"/>
                  </a:lnTo>
                  <a:lnTo>
                    <a:pt x="492153" y="135726"/>
                  </a:lnTo>
                  <a:lnTo>
                    <a:pt x="469026" y="180039"/>
                  </a:lnTo>
                  <a:lnTo>
                    <a:pt x="478733" y="194405"/>
                  </a:lnTo>
                  <a:lnTo>
                    <a:pt x="557918" y="182441"/>
                  </a:lnTo>
                  <a:lnTo>
                    <a:pt x="596916" y="242309"/>
                  </a:lnTo>
                  <a:lnTo>
                    <a:pt x="626159" y="211174"/>
                  </a:lnTo>
                  <a:lnTo>
                    <a:pt x="660254" y="223138"/>
                  </a:lnTo>
                  <a:lnTo>
                    <a:pt x="644432" y="245901"/>
                  </a:lnTo>
                  <a:lnTo>
                    <a:pt x="654139" y="267450"/>
                  </a:lnTo>
                  <a:lnTo>
                    <a:pt x="695564" y="245901"/>
                  </a:lnTo>
                  <a:lnTo>
                    <a:pt x="711410" y="278249"/>
                  </a:lnTo>
                  <a:lnTo>
                    <a:pt x="672461" y="304507"/>
                  </a:lnTo>
                  <a:lnTo>
                    <a:pt x="634701" y="424267"/>
                  </a:lnTo>
                  <a:lnTo>
                    <a:pt x="713886" y="424267"/>
                  </a:lnTo>
                  <a:lnTo>
                    <a:pt x="678552" y="461396"/>
                  </a:lnTo>
                  <a:lnTo>
                    <a:pt x="696850" y="536820"/>
                  </a:lnTo>
                  <a:lnTo>
                    <a:pt x="744341" y="552399"/>
                  </a:lnTo>
                  <a:lnTo>
                    <a:pt x="735823" y="614670"/>
                  </a:lnTo>
                  <a:lnTo>
                    <a:pt x="696850" y="648232"/>
                  </a:lnTo>
                  <a:lnTo>
                    <a:pt x="716264" y="697325"/>
                  </a:lnTo>
                  <a:lnTo>
                    <a:pt x="621232" y="783547"/>
                  </a:lnTo>
                  <a:lnTo>
                    <a:pt x="649334" y="855379"/>
                  </a:lnTo>
                  <a:lnTo>
                    <a:pt x="596940" y="900881"/>
                  </a:lnTo>
                  <a:lnTo>
                    <a:pt x="532365" y="892509"/>
                  </a:lnTo>
                  <a:lnTo>
                    <a:pt x="516518" y="942742"/>
                  </a:lnTo>
                  <a:lnTo>
                    <a:pt x="484970" y="942742"/>
                  </a:lnTo>
                  <a:lnTo>
                    <a:pt x="465556" y="963103"/>
                  </a:lnTo>
                  <a:lnTo>
                    <a:pt x="411949" y="973877"/>
                  </a:lnTo>
                  <a:lnTo>
                    <a:pt x="391249" y="1019379"/>
                  </a:lnTo>
                  <a:lnTo>
                    <a:pt x="348587" y="1012099"/>
                  </a:lnTo>
                  <a:lnTo>
                    <a:pt x="330313" y="1024087"/>
                  </a:lnTo>
                  <a:lnTo>
                    <a:pt x="297164" y="1009866"/>
                  </a:lnTo>
                  <a:lnTo>
                    <a:pt x="308133" y="964365"/>
                  </a:lnTo>
                  <a:lnTo>
                    <a:pt x="232588" y="960773"/>
                  </a:lnTo>
                  <a:lnTo>
                    <a:pt x="228948" y="945193"/>
                  </a:lnTo>
                  <a:lnTo>
                    <a:pt x="171676" y="935632"/>
                  </a:lnTo>
                  <a:lnTo>
                    <a:pt x="180194" y="898503"/>
                  </a:lnTo>
                  <a:lnTo>
                    <a:pt x="127825" y="829049"/>
                  </a:lnTo>
                  <a:lnTo>
                    <a:pt x="122971" y="797914"/>
                  </a:lnTo>
                  <a:lnTo>
                    <a:pt x="80333" y="734454"/>
                  </a:lnTo>
                  <a:lnTo>
                    <a:pt x="105911" y="702106"/>
                  </a:lnTo>
                  <a:lnTo>
                    <a:pt x="75456" y="717685"/>
                  </a:lnTo>
                  <a:lnTo>
                    <a:pt x="66986" y="673373"/>
                  </a:lnTo>
                  <a:lnTo>
                    <a:pt x="-16" y="600328"/>
                  </a:lnTo>
                  <a:lnTo>
                    <a:pt x="65749" y="486513"/>
                  </a:lnTo>
                  <a:lnTo>
                    <a:pt x="92443" y="491366"/>
                  </a:lnTo>
                  <a:lnTo>
                    <a:pt x="119137" y="445865"/>
                  </a:lnTo>
                  <a:lnTo>
                    <a:pt x="111857" y="413541"/>
                  </a:lnTo>
                  <a:lnTo>
                    <a:pt x="152068" y="429096"/>
                  </a:lnTo>
                  <a:lnTo>
                    <a:pt x="161775" y="407547"/>
                  </a:lnTo>
                  <a:lnTo>
                    <a:pt x="176336" y="377600"/>
                  </a:lnTo>
                  <a:lnTo>
                    <a:pt x="204365" y="393180"/>
                  </a:lnTo>
                  <a:lnTo>
                    <a:pt x="222638" y="348868"/>
                  </a:lnTo>
                  <a:close/>
                </a:path>
              </a:pathLst>
            </a:custGeom>
            <a:solidFill>
              <a:srgbClr val="999999">
                <a:alpha val="6962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480;p40">
              <a:extLst>
                <a:ext uri="{FF2B5EF4-FFF2-40B4-BE49-F238E27FC236}">
                  <a16:creationId xmlns:a16="http://schemas.microsoft.com/office/drawing/2014/main" id="{81F23571-8688-44AE-A6BE-E20BE82B6ED3}"/>
                </a:ext>
              </a:extLst>
            </p:cNvPr>
            <p:cNvSpPr/>
            <p:nvPr/>
          </p:nvSpPr>
          <p:spPr>
            <a:xfrm>
              <a:off x="5149516" y="3197081"/>
              <a:ext cx="199188" cy="191966"/>
            </a:xfrm>
            <a:custGeom>
              <a:avLst/>
              <a:gdLst/>
              <a:ahLst/>
              <a:cxnLst/>
              <a:rect l="l" t="t" r="r" b="b"/>
              <a:pathLst>
                <a:path w="257017" h="247698" extrusionOk="0">
                  <a:moveTo>
                    <a:pt x="124306" y="150044"/>
                  </a:moveTo>
                  <a:lnTo>
                    <a:pt x="157189" y="106921"/>
                  </a:lnTo>
                  <a:lnTo>
                    <a:pt x="175486" y="108134"/>
                  </a:lnTo>
                  <a:lnTo>
                    <a:pt x="142580" y="80590"/>
                  </a:lnTo>
                  <a:lnTo>
                    <a:pt x="164420" y="76999"/>
                  </a:lnTo>
                  <a:lnTo>
                    <a:pt x="193541" y="79425"/>
                  </a:lnTo>
                  <a:lnTo>
                    <a:pt x="186261" y="56687"/>
                  </a:lnTo>
                  <a:lnTo>
                    <a:pt x="224021" y="72242"/>
                  </a:lnTo>
                  <a:lnTo>
                    <a:pt x="220357" y="53095"/>
                  </a:lnTo>
                  <a:lnTo>
                    <a:pt x="192352" y="32735"/>
                  </a:lnTo>
                  <a:lnTo>
                    <a:pt x="208175" y="20747"/>
                  </a:lnTo>
                  <a:lnTo>
                    <a:pt x="180364" y="386"/>
                  </a:lnTo>
                  <a:lnTo>
                    <a:pt x="232734" y="15966"/>
                  </a:lnTo>
                  <a:lnTo>
                    <a:pt x="227880" y="47101"/>
                  </a:lnTo>
                  <a:lnTo>
                    <a:pt x="232734" y="53095"/>
                  </a:lnTo>
                  <a:lnTo>
                    <a:pt x="257001" y="92603"/>
                  </a:lnTo>
                  <a:lnTo>
                    <a:pt x="242441" y="77047"/>
                  </a:lnTo>
                  <a:lnTo>
                    <a:pt x="192498" y="123738"/>
                  </a:lnTo>
                  <a:lnTo>
                    <a:pt x="239990" y="135726"/>
                  </a:lnTo>
                  <a:lnTo>
                    <a:pt x="235136" y="202777"/>
                  </a:lnTo>
                  <a:lnTo>
                    <a:pt x="169347" y="197924"/>
                  </a:lnTo>
                  <a:lnTo>
                    <a:pt x="168133" y="233840"/>
                  </a:lnTo>
                  <a:lnTo>
                    <a:pt x="131562" y="224133"/>
                  </a:lnTo>
                  <a:lnTo>
                    <a:pt x="110862" y="248085"/>
                  </a:lnTo>
                  <a:lnTo>
                    <a:pt x="67011" y="248085"/>
                  </a:lnTo>
                  <a:lnTo>
                    <a:pt x="53615" y="220541"/>
                  </a:lnTo>
                  <a:lnTo>
                    <a:pt x="49926" y="167856"/>
                  </a:lnTo>
                  <a:lnTo>
                    <a:pt x="-16" y="158149"/>
                  </a:lnTo>
                  <a:lnTo>
                    <a:pt x="4837" y="115050"/>
                  </a:lnTo>
                  <a:close/>
                </a:path>
              </a:pathLst>
            </a:custGeom>
            <a:solidFill>
              <a:srgbClr val="999999"/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Google Shape;481;p40">
              <a:extLst>
                <a:ext uri="{FF2B5EF4-FFF2-40B4-BE49-F238E27FC236}">
                  <a16:creationId xmlns:a16="http://schemas.microsoft.com/office/drawing/2014/main" id="{0199C6B0-7376-489C-886A-FE6194E0E425}"/>
                </a:ext>
              </a:extLst>
            </p:cNvPr>
            <p:cNvSpPr/>
            <p:nvPr/>
          </p:nvSpPr>
          <p:spPr>
            <a:xfrm>
              <a:off x="4012098" y="4471648"/>
              <a:ext cx="650282" cy="516957"/>
            </a:xfrm>
            <a:custGeom>
              <a:avLst/>
              <a:gdLst/>
              <a:ahLst/>
              <a:cxnLst/>
              <a:rect l="l" t="t" r="r" b="b"/>
              <a:pathLst>
                <a:path w="839073" h="667041" extrusionOk="0">
                  <a:moveTo>
                    <a:pt x="132775" y="169239"/>
                  </a:moveTo>
                  <a:lnTo>
                    <a:pt x="224143" y="122549"/>
                  </a:lnTo>
                  <a:lnTo>
                    <a:pt x="216863" y="156087"/>
                  </a:lnTo>
                  <a:lnTo>
                    <a:pt x="358197" y="164459"/>
                  </a:lnTo>
                  <a:lnTo>
                    <a:pt x="510475" y="98597"/>
                  </a:lnTo>
                  <a:lnTo>
                    <a:pt x="560418" y="38705"/>
                  </a:lnTo>
                  <a:lnTo>
                    <a:pt x="599416" y="106969"/>
                  </a:lnTo>
                  <a:lnTo>
                    <a:pt x="626110" y="73456"/>
                  </a:lnTo>
                  <a:lnTo>
                    <a:pt x="646810" y="103377"/>
                  </a:lnTo>
                  <a:lnTo>
                    <a:pt x="658944" y="47101"/>
                  </a:lnTo>
                  <a:lnTo>
                    <a:pt x="694253" y="59065"/>
                  </a:lnTo>
                  <a:lnTo>
                    <a:pt x="691826" y="386"/>
                  </a:lnTo>
                  <a:lnTo>
                    <a:pt x="739463" y="11306"/>
                  </a:lnTo>
                  <a:lnTo>
                    <a:pt x="755286" y="23270"/>
                  </a:lnTo>
                  <a:lnTo>
                    <a:pt x="716312" y="79571"/>
                  </a:lnTo>
                  <a:lnTo>
                    <a:pt x="726019" y="98718"/>
                  </a:lnTo>
                  <a:lnTo>
                    <a:pt x="749170" y="87943"/>
                  </a:lnTo>
                  <a:lnTo>
                    <a:pt x="777200" y="137037"/>
                  </a:lnTo>
                  <a:lnTo>
                    <a:pt x="736988" y="146744"/>
                  </a:lnTo>
                  <a:lnTo>
                    <a:pt x="772322" y="243814"/>
                  </a:lnTo>
                  <a:lnTo>
                    <a:pt x="711410" y="262985"/>
                  </a:lnTo>
                  <a:lnTo>
                    <a:pt x="742958" y="278540"/>
                  </a:lnTo>
                  <a:lnTo>
                    <a:pt x="690564" y="343213"/>
                  </a:lnTo>
                  <a:lnTo>
                    <a:pt x="709978" y="393496"/>
                  </a:lnTo>
                  <a:lnTo>
                    <a:pt x="722112" y="382721"/>
                  </a:lnTo>
                  <a:lnTo>
                    <a:pt x="797633" y="387574"/>
                  </a:lnTo>
                  <a:lnTo>
                    <a:pt x="800059" y="433052"/>
                  </a:lnTo>
                  <a:lnTo>
                    <a:pt x="823235" y="506121"/>
                  </a:lnTo>
                  <a:lnTo>
                    <a:pt x="731843" y="512115"/>
                  </a:lnTo>
                  <a:lnTo>
                    <a:pt x="839057" y="587539"/>
                  </a:lnTo>
                  <a:lnTo>
                    <a:pt x="776932" y="600716"/>
                  </a:lnTo>
                  <a:lnTo>
                    <a:pt x="783024" y="647431"/>
                  </a:lnTo>
                  <a:lnTo>
                    <a:pt x="759873" y="642577"/>
                  </a:lnTo>
                  <a:lnTo>
                    <a:pt x="734610" y="615907"/>
                  </a:lnTo>
                  <a:lnTo>
                    <a:pt x="680979" y="614718"/>
                  </a:lnTo>
                  <a:lnTo>
                    <a:pt x="610336" y="667427"/>
                  </a:lnTo>
                  <a:lnTo>
                    <a:pt x="615190" y="611127"/>
                  </a:lnTo>
                  <a:lnTo>
                    <a:pt x="557918" y="648256"/>
                  </a:lnTo>
                  <a:lnTo>
                    <a:pt x="546949" y="557228"/>
                  </a:lnTo>
                  <a:lnTo>
                    <a:pt x="473880" y="533301"/>
                  </a:lnTo>
                  <a:lnTo>
                    <a:pt x="449612" y="509349"/>
                  </a:lnTo>
                  <a:lnTo>
                    <a:pt x="428839" y="551259"/>
                  </a:lnTo>
                  <a:lnTo>
                    <a:pt x="370355" y="527307"/>
                  </a:lnTo>
                  <a:lnTo>
                    <a:pt x="315534" y="564436"/>
                  </a:lnTo>
                  <a:lnTo>
                    <a:pt x="250958" y="526118"/>
                  </a:lnTo>
                  <a:lnTo>
                    <a:pt x="216838" y="591980"/>
                  </a:lnTo>
                  <a:lnTo>
                    <a:pt x="203442" y="559655"/>
                  </a:lnTo>
                  <a:lnTo>
                    <a:pt x="80406" y="530923"/>
                  </a:lnTo>
                  <a:lnTo>
                    <a:pt x="69437" y="496172"/>
                  </a:lnTo>
                  <a:lnTo>
                    <a:pt x="80406" y="454262"/>
                  </a:lnTo>
                  <a:lnTo>
                    <a:pt x="54804" y="459115"/>
                  </a:lnTo>
                  <a:lnTo>
                    <a:pt x="51164" y="437565"/>
                  </a:lnTo>
                  <a:lnTo>
                    <a:pt x="25586" y="426791"/>
                  </a:lnTo>
                  <a:lnTo>
                    <a:pt x="-16" y="431644"/>
                  </a:lnTo>
                  <a:lnTo>
                    <a:pt x="1221" y="361001"/>
                  </a:lnTo>
                  <a:lnTo>
                    <a:pt x="53591" y="355007"/>
                  </a:lnTo>
                  <a:lnTo>
                    <a:pt x="52377" y="343043"/>
                  </a:lnTo>
                  <a:lnTo>
                    <a:pt x="107198" y="339452"/>
                  </a:lnTo>
                  <a:lnTo>
                    <a:pt x="103557" y="316689"/>
                  </a:lnTo>
                  <a:lnTo>
                    <a:pt x="143769" y="306982"/>
                  </a:lnTo>
                  <a:close/>
                </a:path>
              </a:pathLst>
            </a:custGeom>
            <a:solidFill>
              <a:srgbClr val="FE9494">
                <a:alpha val="4980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482;p40">
              <a:extLst>
                <a:ext uri="{FF2B5EF4-FFF2-40B4-BE49-F238E27FC236}">
                  <a16:creationId xmlns:a16="http://schemas.microsoft.com/office/drawing/2014/main" id="{49A2DC4E-66CD-4D59-898E-89CF6D869BFA}"/>
                </a:ext>
              </a:extLst>
            </p:cNvPr>
            <p:cNvSpPr/>
            <p:nvPr/>
          </p:nvSpPr>
          <p:spPr>
            <a:xfrm>
              <a:off x="4181145" y="3363873"/>
              <a:ext cx="257528" cy="199132"/>
            </a:xfrm>
            <a:custGeom>
              <a:avLst/>
              <a:gdLst/>
              <a:ahLst/>
              <a:cxnLst/>
              <a:rect l="l" t="t" r="r" b="b"/>
              <a:pathLst>
                <a:path w="332294" h="256944" extrusionOk="0">
                  <a:moveTo>
                    <a:pt x="69437" y="54284"/>
                  </a:moveTo>
                  <a:lnTo>
                    <a:pt x="70675" y="69840"/>
                  </a:lnTo>
                  <a:lnTo>
                    <a:pt x="114526" y="50668"/>
                  </a:lnTo>
                  <a:lnTo>
                    <a:pt x="143647" y="67437"/>
                  </a:lnTo>
                  <a:lnTo>
                    <a:pt x="158208" y="61468"/>
                  </a:lnTo>
                  <a:lnTo>
                    <a:pt x="188664" y="36302"/>
                  </a:lnTo>
                  <a:lnTo>
                    <a:pt x="198371" y="20747"/>
                  </a:lnTo>
                  <a:lnTo>
                    <a:pt x="217785" y="21936"/>
                  </a:lnTo>
                  <a:lnTo>
                    <a:pt x="227492" y="386"/>
                  </a:lnTo>
                  <a:lnTo>
                    <a:pt x="240912" y="3978"/>
                  </a:lnTo>
                  <a:lnTo>
                    <a:pt x="240912" y="11258"/>
                  </a:lnTo>
                  <a:lnTo>
                    <a:pt x="259185" y="11258"/>
                  </a:lnTo>
                  <a:lnTo>
                    <a:pt x="283452" y="3978"/>
                  </a:lnTo>
                  <a:lnTo>
                    <a:pt x="287117" y="19533"/>
                  </a:lnTo>
                  <a:lnTo>
                    <a:pt x="285903" y="32710"/>
                  </a:lnTo>
                  <a:lnTo>
                    <a:pt x="287117" y="42417"/>
                  </a:lnTo>
                  <a:lnTo>
                    <a:pt x="274983" y="41228"/>
                  </a:lnTo>
                  <a:lnTo>
                    <a:pt x="270130" y="54406"/>
                  </a:lnTo>
                  <a:lnTo>
                    <a:pt x="285976" y="61686"/>
                  </a:lnTo>
                  <a:lnTo>
                    <a:pt x="283550" y="83235"/>
                  </a:lnTo>
                  <a:lnTo>
                    <a:pt x="301823" y="66467"/>
                  </a:lnTo>
                  <a:lnTo>
                    <a:pt x="312792" y="71320"/>
                  </a:lnTo>
                  <a:lnTo>
                    <a:pt x="298232" y="104858"/>
                  </a:lnTo>
                  <a:lnTo>
                    <a:pt x="314054" y="129999"/>
                  </a:lnTo>
                  <a:lnTo>
                    <a:pt x="304347" y="187489"/>
                  </a:lnTo>
                  <a:lnTo>
                    <a:pt x="328614" y="192342"/>
                  </a:lnTo>
                  <a:lnTo>
                    <a:pt x="332279" y="205519"/>
                  </a:lnTo>
                  <a:lnTo>
                    <a:pt x="289641" y="235466"/>
                  </a:lnTo>
                  <a:lnTo>
                    <a:pt x="259185" y="235466"/>
                  </a:lnTo>
                  <a:lnTo>
                    <a:pt x="236058" y="249832"/>
                  </a:lnTo>
                  <a:lnTo>
                    <a:pt x="216644" y="242552"/>
                  </a:lnTo>
                  <a:lnTo>
                    <a:pt x="204510" y="197050"/>
                  </a:lnTo>
                  <a:lnTo>
                    <a:pt x="193541" y="195837"/>
                  </a:lnTo>
                  <a:lnTo>
                    <a:pt x="191115" y="169506"/>
                  </a:lnTo>
                  <a:lnTo>
                    <a:pt x="206937" y="168293"/>
                  </a:lnTo>
                  <a:lnTo>
                    <a:pt x="200846" y="150335"/>
                  </a:lnTo>
                  <a:lnTo>
                    <a:pt x="216692" y="147908"/>
                  </a:lnTo>
                  <a:lnTo>
                    <a:pt x="210602" y="121554"/>
                  </a:lnTo>
                  <a:lnTo>
                    <a:pt x="239723" y="94010"/>
                  </a:lnTo>
                  <a:lnTo>
                    <a:pt x="217882" y="85614"/>
                  </a:lnTo>
                  <a:lnTo>
                    <a:pt x="204486" y="96413"/>
                  </a:lnTo>
                  <a:lnTo>
                    <a:pt x="160635" y="79644"/>
                  </a:lnTo>
                  <a:lnTo>
                    <a:pt x="154543" y="84497"/>
                  </a:lnTo>
                  <a:lnTo>
                    <a:pt x="158184" y="89351"/>
                  </a:lnTo>
                  <a:lnTo>
                    <a:pt x="152117" y="94204"/>
                  </a:lnTo>
                  <a:lnTo>
                    <a:pt x="144836" y="88210"/>
                  </a:lnTo>
                  <a:lnTo>
                    <a:pt x="136318" y="95490"/>
                  </a:lnTo>
                  <a:lnTo>
                    <a:pt x="152165" y="118253"/>
                  </a:lnTo>
                  <a:lnTo>
                    <a:pt x="142458" y="125534"/>
                  </a:lnTo>
                  <a:lnTo>
                    <a:pt x="137605" y="118253"/>
                  </a:lnTo>
                  <a:lnTo>
                    <a:pt x="125471" y="127960"/>
                  </a:lnTo>
                  <a:lnTo>
                    <a:pt x="141342" y="145918"/>
                  </a:lnTo>
                  <a:lnTo>
                    <a:pt x="149860" y="135144"/>
                  </a:lnTo>
                  <a:lnTo>
                    <a:pt x="177889" y="153102"/>
                  </a:lnTo>
                  <a:lnTo>
                    <a:pt x="164469" y="171060"/>
                  </a:lnTo>
                  <a:lnTo>
                    <a:pt x="171749" y="177054"/>
                  </a:lnTo>
                  <a:lnTo>
                    <a:pt x="162042" y="207000"/>
                  </a:lnTo>
                  <a:lnTo>
                    <a:pt x="176603" y="215372"/>
                  </a:lnTo>
                  <a:lnTo>
                    <a:pt x="172963" y="233330"/>
                  </a:lnTo>
                  <a:lnTo>
                    <a:pt x="158402" y="238184"/>
                  </a:lnTo>
                  <a:lnTo>
                    <a:pt x="143842" y="228598"/>
                  </a:lnTo>
                  <a:lnTo>
                    <a:pt x="132873" y="257331"/>
                  </a:lnTo>
                  <a:lnTo>
                    <a:pt x="102417" y="232190"/>
                  </a:lnTo>
                  <a:lnTo>
                    <a:pt x="86570" y="190279"/>
                  </a:lnTo>
                  <a:lnTo>
                    <a:pt x="79290" y="205835"/>
                  </a:lnTo>
                  <a:lnTo>
                    <a:pt x="64729" y="191469"/>
                  </a:lnTo>
                  <a:lnTo>
                    <a:pt x="53761" y="185474"/>
                  </a:lnTo>
                  <a:lnTo>
                    <a:pt x="48907" y="165114"/>
                  </a:lnTo>
                  <a:lnTo>
                    <a:pt x="65894" y="137570"/>
                  </a:lnTo>
                  <a:lnTo>
                    <a:pt x="104868" y="160333"/>
                  </a:lnTo>
                  <a:lnTo>
                    <a:pt x="118264" y="118423"/>
                  </a:lnTo>
                  <a:lnTo>
                    <a:pt x="98850" y="108838"/>
                  </a:lnTo>
                  <a:lnTo>
                    <a:pt x="101276" y="141186"/>
                  </a:lnTo>
                  <a:lnTo>
                    <a:pt x="90332" y="142375"/>
                  </a:lnTo>
                  <a:lnTo>
                    <a:pt x="91545" y="119612"/>
                  </a:lnTo>
                  <a:lnTo>
                    <a:pt x="52571" y="123204"/>
                  </a:lnTo>
                  <a:lnTo>
                    <a:pt x="41603" y="100465"/>
                  </a:lnTo>
                  <a:lnTo>
                    <a:pt x="59876" y="96874"/>
                  </a:lnTo>
                  <a:lnTo>
                    <a:pt x="34298" y="77703"/>
                  </a:lnTo>
                  <a:lnTo>
                    <a:pt x="20902" y="117234"/>
                  </a:lnTo>
                  <a:lnTo>
                    <a:pt x="-16" y="63991"/>
                  </a:lnTo>
                  <a:lnTo>
                    <a:pt x="26823" y="56711"/>
                  </a:lnTo>
                  <a:lnTo>
                    <a:pt x="40219" y="54284"/>
                  </a:lnTo>
                  <a:close/>
                </a:path>
              </a:pathLst>
            </a:custGeom>
            <a:solidFill>
              <a:srgbClr val="FE9494">
                <a:alpha val="4980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Google Shape;483;p40">
              <a:extLst>
                <a:ext uri="{FF2B5EF4-FFF2-40B4-BE49-F238E27FC236}">
                  <a16:creationId xmlns:a16="http://schemas.microsoft.com/office/drawing/2014/main" id="{107C5227-75B2-421B-A2F0-EE1B1C1E9C81}"/>
                </a:ext>
              </a:extLst>
            </p:cNvPr>
            <p:cNvSpPr/>
            <p:nvPr/>
          </p:nvSpPr>
          <p:spPr>
            <a:xfrm>
              <a:off x="4912542" y="3388670"/>
              <a:ext cx="74495" cy="69606"/>
            </a:xfrm>
            <a:custGeom>
              <a:avLst/>
              <a:gdLst/>
              <a:ahLst/>
              <a:cxnLst/>
              <a:rect l="l" t="t" r="r" b="b"/>
              <a:pathLst>
                <a:path w="96123" h="89814" extrusionOk="0">
                  <a:moveTo>
                    <a:pt x="75504" y="45839"/>
                  </a:moveTo>
                  <a:lnTo>
                    <a:pt x="79169" y="75785"/>
                  </a:lnTo>
                  <a:lnTo>
                    <a:pt x="51140" y="90200"/>
                  </a:lnTo>
                  <a:lnTo>
                    <a:pt x="46286" y="86609"/>
                  </a:lnTo>
                  <a:lnTo>
                    <a:pt x="52353" y="78212"/>
                  </a:lnTo>
                  <a:lnTo>
                    <a:pt x="13379" y="45888"/>
                  </a:lnTo>
                  <a:lnTo>
                    <a:pt x="-16" y="17155"/>
                  </a:lnTo>
                  <a:lnTo>
                    <a:pt x="3648" y="13563"/>
                  </a:lnTo>
                  <a:lnTo>
                    <a:pt x="23062" y="24338"/>
                  </a:lnTo>
                  <a:lnTo>
                    <a:pt x="36458" y="13563"/>
                  </a:lnTo>
                  <a:lnTo>
                    <a:pt x="43738" y="386"/>
                  </a:lnTo>
                  <a:lnTo>
                    <a:pt x="96107" y="23125"/>
                  </a:lnTo>
                  <a:lnTo>
                    <a:pt x="92467" y="35113"/>
                  </a:lnTo>
                  <a:lnTo>
                    <a:pt x="69316" y="29119"/>
                  </a:lnTo>
                  <a:lnTo>
                    <a:pt x="65676" y="36399"/>
                  </a:lnTo>
                  <a:close/>
                </a:path>
              </a:pathLst>
            </a:custGeom>
            <a:solidFill>
              <a:srgbClr val="999999"/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484;p40">
              <a:extLst>
                <a:ext uri="{FF2B5EF4-FFF2-40B4-BE49-F238E27FC236}">
                  <a16:creationId xmlns:a16="http://schemas.microsoft.com/office/drawing/2014/main" id="{A7A5723B-E6DB-4D33-9DAC-A3767792E0D1}"/>
                </a:ext>
              </a:extLst>
            </p:cNvPr>
            <p:cNvSpPr/>
            <p:nvPr/>
          </p:nvSpPr>
          <p:spPr>
            <a:xfrm>
              <a:off x="4131007" y="1788049"/>
              <a:ext cx="839145" cy="742551"/>
            </a:xfrm>
            <a:custGeom>
              <a:avLst/>
              <a:gdLst/>
              <a:ahLst/>
              <a:cxnLst/>
              <a:rect l="l" t="t" r="r" b="b"/>
              <a:pathLst>
                <a:path w="1082768" h="958130" extrusionOk="0">
                  <a:moveTo>
                    <a:pt x="91424" y="450646"/>
                  </a:moveTo>
                  <a:lnTo>
                    <a:pt x="132848" y="393156"/>
                  </a:lnTo>
                  <a:lnTo>
                    <a:pt x="201064" y="419510"/>
                  </a:lnTo>
                  <a:lnTo>
                    <a:pt x="210771" y="382381"/>
                  </a:lnTo>
                  <a:lnTo>
                    <a:pt x="332594" y="345252"/>
                  </a:lnTo>
                  <a:lnTo>
                    <a:pt x="360623" y="395558"/>
                  </a:lnTo>
                  <a:lnTo>
                    <a:pt x="415420" y="288975"/>
                  </a:lnTo>
                  <a:lnTo>
                    <a:pt x="460557" y="260243"/>
                  </a:lnTo>
                  <a:lnTo>
                    <a:pt x="439857" y="209960"/>
                  </a:lnTo>
                  <a:lnTo>
                    <a:pt x="492226" y="193191"/>
                  </a:lnTo>
                  <a:lnTo>
                    <a:pt x="432552" y="154873"/>
                  </a:lnTo>
                  <a:lnTo>
                    <a:pt x="451966" y="99786"/>
                  </a:lnTo>
                  <a:lnTo>
                    <a:pt x="575003" y="53071"/>
                  </a:lnTo>
                  <a:lnTo>
                    <a:pt x="579856" y="31521"/>
                  </a:lnTo>
                  <a:lnTo>
                    <a:pt x="612739" y="42296"/>
                  </a:lnTo>
                  <a:lnTo>
                    <a:pt x="645645" y="386"/>
                  </a:lnTo>
                  <a:lnTo>
                    <a:pt x="707770" y="23149"/>
                  </a:lnTo>
                  <a:lnTo>
                    <a:pt x="701679" y="61467"/>
                  </a:lnTo>
                  <a:lnTo>
                    <a:pt x="740677" y="61467"/>
                  </a:lnTo>
                  <a:lnTo>
                    <a:pt x="758926" y="108158"/>
                  </a:lnTo>
                  <a:lnTo>
                    <a:pt x="791857" y="102188"/>
                  </a:lnTo>
                  <a:lnTo>
                    <a:pt x="802802" y="120146"/>
                  </a:lnTo>
                  <a:lnTo>
                    <a:pt x="834350" y="112866"/>
                  </a:lnTo>
                  <a:lnTo>
                    <a:pt x="868470" y="176326"/>
                  </a:lnTo>
                  <a:lnTo>
                    <a:pt x="908681" y="152374"/>
                  </a:lnTo>
                  <a:lnTo>
                    <a:pt x="980537" y="199089"/>
                  </a:lnTo>
                  <a:lnTo>
                    <a:pt x="997524" y="403858"/>
                  </a:lnTo>
                  <a:lnTo>
                    <a:pt x="1066978" y="403858"/>
                  </a:lnTo>
                  <a:lnTo>
                    <a:pt x="1063338" y="439798"/>
                  </a:lnTo>
                  <a:lnTo>
                    <a:pt x="1082752" y="442225"/>
                  </a:lnTo>
                  <a:lnTo>
                    <a:pt x="1077898" y="462585"/>
                  </a:lnTo>
                  <a:lnTo>
                    <a:pt x="1038925" y="499714"/>
                  </a:lnTo>
                  <a:lnTo>
                    <a:pt x="1065619" y="559582"/>
                  </a:lnTo>
                  <a:lnTo>
                    <a:pt x="1022981" y="599114"/>
                  </a:lnTo>
                  <a:lnTo>
                    <a:pt x="974689" y="544173"/>
                  </a:lnTo>
                  <a:lnTo>
                    <a:pt x="899168" y="582491"/>
                  </a:lnTo>
                  <a:lnTo>
                    <a:pt x="863810" y="586083"/>
                  </a:lnTo>
                  <a:lnTo>
                    <a:pt x="812654" y="637578"/>
                  </a:lnTo>
                  <a:lnTo>
                    <a:pt x="756596" y="627993"/>
                  </a:lnTo>
                  <a:lnTo>
                    <a:pt x="695685" y="661530"/>
                  </a:lnTo>
                  <a:lnTo>
                    <a:pt x="689594" y="708221"/>
                  </a:lnTo>
                  <a:lnTo>
                    <a:pt x="737110" y="778888"/>
                  </a:lnTo>
                  <a:lnTo>
                    <a:pt x="710415" y="826792"/>
                  </a:lnTo>
                  <a:lnTo>
                    <a:pt x="644602" y="865111"/>
                  </a:lnTo>
                  <a:lnTo>
                    <a:pt x="582501" y="958516"/>
                  </a:lnTo>
                  <a:lnTo>
                    <a:pt x="515474" y="939345"/>
                  </a:lnTo>
                  <a:lnTo>
                    <a:pt x="470410" y="904618"/>
                  </a:lnTo>
                  <a:lnTo>
                    <a:pt x="463130" y="875885"/>
                  </a:lnTo>
                  <a:lnTo>
                    <a:pt x="288889" y="936942"/>
                  </a:lnTo>
                  <a:lnTo>
                    <a:pt x="255812" y="833854"/>
                  </a:lnTo>
                  <a:lnTo>
                    <a:pt x="74267" y="607511"/>
                  </a:lnTo>
                  <a:lnTo>
                    <a:pt x="-16" y="554826"/>
                  </a:lnTo>
                  <a:lnTo>
                    <a:pt x="66962" y="516508"/>
                  </a:lnTo>
                  <a:lnTo>
                    <a:pt x="75504" y="480567"/>
                  </a:lnTo>
                  <a:lnTo>
                    <a:pt x="97345" y="476976"/>
                  </a:lnTo>
                  <a:close/>
                </a:path>
              </a:pathLst>
            </a:custGeom>
            <a:solidFill>
              <a:srgbClr val="FE9494">
                <a:alpha val="4980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485;p40">
              <a:extLst>
                <a:ext uri="{FF2B5EF4-FFF2-40B4-BE49-F238E27FC236}">
                  <a16:creationId xmlns:a16="http://schemas.microsoft.com/office/drawing/2014/main" id="{264D217D-55DD-4942-BB30-E1C9ACE91737}"/>
                </a:ext>
              </a:extLst>
            </p:cNvPr>
            <p:cNvSpPr/>
            <p:nvPr/>
          </p:nvSpPr>
          <p:spPr>
            <a:xfrm>
              <a:off x="3692827" y="2760365"/>
              <a:ext cx="675089" cy="785168"/>
            </a:xfrm>
            <a:custGeom>
              <a:avLst/>
              <a:gdLst/>
              <a:ahLst/>
              <a:cxnLst/>
              <a:rect l="l" t="t" r="r" b="b"/>
              <a:pathLst>
                <a:path w="871082" h="1013120" extrusionOk="0">
                  <a:moveTo>
                    <a:pt x="871066" y="784712"/>
                  </a:moveTo>
                  <a:lnTo>
                    <a:pt x="857671" y="781096"/>
                  </a:lnTo>
                  <a:lnTo>
                    <a:pt x="847964" y="802670"/>
                  </a:lnTo>
                  <a:lnTo>
                    <a:pt x="828550" y="801457"/>
                  </a:lnTo>
                  <a:lnTo>
                    <a:pt x="818843" y="817036"/>
                  </a:lnTo>
                  <a:lnTo>
                    <a:pt x="788387" y="842178"/>
                  </a:lnTo>
                  <a:lnTo>
                    <a:pt x="773826" y="848172"/>
                  </a:lnTo>
                  <a:lnTo>
                    <a:pt x="744366" y="831500"/>
                  </a:lnTo>
                  <a:lnTo>
                    <a:pt x="700514" y="850671"/>
                  </a:lnTo>
                  <a:lnTo>
                    <a:pt x="699301" y="835091"/>
                  </a:lnTo>
                  <a:lnTo>
                    <a:pt x="670180" y="835091"/>
                  </a:lnTo>
                  <a:lnTo>
                    <a:pt x="673844" y="794371"/>
                  </a:lnTo>
                  <a:lnTo>
                    <a:pt x="659284" y="794371"/>
                  </a:lnTo>
                  <a:lnTo>
                    <a:pt x="668991" y="783596"/>
                  </a:lnTo>
                  <a:lnTo>
                    <a:pt x="583569" y="724723"/>
                  </a:lnTo>
                  <a:lnTo>
                    <a:pt x="550662" y="743894"/>
                  </a:lnTo>
                  <a:lnTo>
                    <a:pt x="536102" y="725936"/>
                  </a:lnTo>
                  <a:lnTo>
                    <a:pt x="509238" y="732003"/>
                  </a:lnTo>
                  <a:lnTo>
                    <a:pt x="540931" y="783499"/>
                  </a:lnTo>
                  <a:lnTo>
                    <a:pt x="523944" y="794274"/>
                  </a:lnTo>
                  <a:lnTo>
                    <a:pt x="533651" y="832592"/>
                  </a:lnTo>
                  <a:lnTo>
                    <a:pt x="526370" y="850574"/>
                  </a:lnTo>
                  <a:lnTo>
                    <a:pt x="575100" y="854166"/>
                  </a:lnTo>
                  <a:lnTo>
                    <a:pt x="615311" y="882899"/>
                  </a:lnTo>
                  <a:lnTo>
                    <a:pt x="605604" y="832592"/>
                  </a:lnTo>
                  <a:lnTo>
                    <a:pt x="621426" y="808640"/>
                  </a:lnTo>
                  <a:lnTo>
                    <a:pt x="653120" y="818226"/>
                  </a:lnTo>
                  <a:lnTo>
                    <a:pt x="656784" y="837397"/>
                  </a:lnTo>
                  <a:lnTo>
                    <a:pt x="629969" y="844677"/>
                  </a:lnTo>
                  <a:lnTo>
                    <a:pt x="650693" y="897362"/>
                  </a:lnTo>
                  <a:lnTo>
                    <a:pt x="664089" y="857854"/>
                  </a:lnTo>
                  <a:lnTo>
                    <a:pt x="689667" y="877002"/>
                  </a:lnTo>
                  <a:lnTo>
                    <a:pt x="671393" y="880593"/>
                  </a:lnTo>
                  <a:lnTo>
                    <a:pt x="682362" y="903356"/>
                  </a:lnTo>
                  <a:lnTo>
                    <a:pt x="721336" y="899764"/>
                  </a:lnTo>
                  <a:lnTo>
                    <a:pt x="720122" y="922503"/>
                  </a:lnTo>
                  <a:lnTo>
                    <a:pt x="731091" y="921314"/>
                  </a:lnTo>
                  <a:lnTo>
                    <a:pt x="728664" y="888990"/>
                  </a:lnTo>
                  <a:lnTo>
                    <a:pt x="748078" y="898697"/>
                  </a:lnTo>
                  <a:lnTo>
                    <a:pt x="734513" y="940388"/>
                  </a:lnTo>
                  <a:lnTo>
                    <a:pt x="695685" y="917625"/>
                  </a:lnTo>
                  <a:lnTo>
                    <a:pt x="678698" y="945169"/>
                  </a:lnTo>
                  <a:lnTo>
                    <a:pt x="683551" y="965529"/>
                  </a:lnTo>
                  <a:lnTo>
                    <a:pt x="694520" y="971524"/>
                  </a:lnTo>
                  <a:lnTo>
                    <a:pt x="683551" y="990671"/>
                  </a:lnTo>
                  <a:lnTo>
                    <a:pt x="699398" y="1003848"/>
                  </a:lnTo>
                  <a:lnTo>
                    <a:pt x="657973" y="996568"/>
                  </a:lnTo>
                  <a:lnTo>
                    <a:pt x="657973" y="1013506"/>
                  </a:lnTo>
                  <a:lnTo>
                    <a:pt x="629944" y="1008653"/>
                  </a:lnTo>
                  <a:lnTo>
                    <a:pt x="648242" y="994286"/>
                  </a:lnTo>
                  <a:lnTo>
                    <a:pt x="616549" y="990695"/>
                  </a:lnTo>
                  <a:lnTo>
                    <a:pt x="559302" y="952376"/>
                  </a:lnTo>
                  <a:lnTo>
                    <a:pt x="521517" y="970334"/>
                  </a:lnTo>
                  <a:lnTo>
                    <a:pt x="500817" y="940413"/>
                  </a:lnTo>
                  <a:lnTo>
                    <a:pt x="475215" y="952376"/>
                  </a:lnTo>
                  <a:lnTo>
                    <a:pt x="488634" y="926022"/>
                  </a:lnTo>
                  <a:lnTo>
                    <a:pt x="470361" y="930875"/>
                  </a:lnTo>
                  <a:lnTo>
                    <a:pt x="454514" y="882971"/>
                  </a:lnTo>
                  <a:lnTo>
                    <a:pt x="422845" y="875691"/>
                  </a:lnTo>
                  <a:lnTo>
                    <a:pt x="428742" y="787090"/>
                  </a:lnTo>
                  <a:lnTo>
                    <a:pt x="358075" y="806262"/>
                  </a:lnTo>
                  <a:lnTo>
                    <a:pt x="337375" y="735595"/>
                  </a:lnTo>
                  <a:lnTo>
                    <a:pt x="153403" y="700868"/>
                  </a:lnTo>
                  <a:lnTo>
                    <a:pt x="153403" y="670946"/>
                  </a:lnTo>
                  <a:lnTo>
                    <a:pt x="92491" y="576303"/>
                  </a:lnTo>
                  <a:lnTo>
                    <a:pt x="53494" y="582297"/>
                  </a:lnTo>
                  <a:lnTo>
                    <a:pt x="8526" y="548783"/>
                  </a:lnTo>
                  <a:lnTo>
                    <a:pt x="-16" y="528423"/>
                  </a:lnTo>
                  <a:lnTo>
                    <a:pt x="20708" y="522453"/>
                  </a:lnTo>
                  <a:lnTo>
                    <a:pt x="26799" y="541600"/>
                  </a:lnTo>
                  <a:lnTo>
                    <a:pt x="58347" y="460183"/>
                  </a:lnTo>
                  <a:lnTo>
                    <a:pt x="13282" y="424242"/>
                  </a:lnTo>
                  <a:lnTo>
                    <a:pt x="43738" y="397912"/>
                  </a:lnTo>
                  <a:lnTo>
                    <a:pt x="30342" y="388205"/>
                  </a:lnTo>
                  <a:lnTo>
                    <a:pt x="47330" y="367845"/>
                  </a:lnTo>
                  <a:lnTo>
                    <a:pt x="40049" y="334307"/>
                  </a:lnTo>
                  <a:lnTo>
                    <a:pt x="108411" y="309287"/>
                  </a:lnTo>
                  <a:lnTo>
                    <a:pt x="116953" y="292518"/>
                  </a:lnTo>
                  <a:lnTo>
                    <a:pt x="180316" y="285238"/>
                  </a:lnTo>
                  <a:lnTo>
                    <a:pt x="183956" y="225370"/>
                  </a:lnTo>
                  <a:lnTo>
                    <a:pt x="211985" y="190838"/>
                  </a:lnTo>
                  <a:lnTo>
                    <a:pt x="204704" y="154897"/>
                  </a:lnTo>
                  <a:lnTo>
                    <a:pt x="248580" y="157324"/>
                  </a:lnTo>
                  <a:lnTo>
                    <a:pt x="248580" y="121263"/>
                  </a:lnTo>
                  <a:lnTo>
                    <a:pt x="304614" y="109299"/>
                  </a:lnTo>
                  <a:lnTo>
                    <a:pt x="361885" y="133251"/>
                  </a:lnTo>
                  <a:lnTo>
                    <a:pt x="366739" y="105707"/>
                  </a:lnTo>
                  <a:lnTo>
                    <a:pt x="310705" y="64986"/>
                  </a:lnTo>
                  <a:lnTo>
                    <a:pt x="375281" y="63797"/>
                  </a:lnTo>
                  <a:lnTo>
                    <a:pt x="349654" y="3978"/>
                  </a:lnTo>
                  <a:lnTo>
                    <a:pt x="381324" y="386"/>
                  </a:lnTo>
                  <a:lnTo>
                    <a:pt x="381324" y="20746"/>
                  </a:lnTo>
                  <a:lnTo>
                    <a:pt x="471477" y="121335"/>
                  </a:lnTo>
                  <a:lnTo>
                    <a:pt x="472691" y="146501"/>
                  </a:lnTo>
                  <a:lnTo>
                    <a:pt x="528724" y="166861"/>
                  </a:lnTo>
                  <a:lnTo>
                    <a:pt x="545712" y="201588"/>
                  </a:lnTo>
                  <a:lnTo>
                    <a:pt x="512805" y="235101"/>
                  </a:lnTo>
                  <a:lnTo>
                    <a:pt x="516445" y="267450"/>
                  </a:lnTo>
                  <a:lnTo>
                    <a:pt x="626086" y="260170"/>
                  </a:lnTo>
                  <a:lnTo>
                    <a:pt x="656566" y="318849"/>
                  </a:lnTo>
                  <a:lnTo>
                    <a:pt x="678406" y="329623"/>
                  </a:lnTo>
                  <a:lnTo>
                    <a:pt x="696656" y="355954"/>
                  </a:lnTo>
                  <a:lnTo>
                    <a:pt x="646737" y="432615"/>
                  </a:lnTo>
                  <a:lnTo>
                    <a:pt x="662560" y="515246"/>
                  </a:lnTo>
                  <a:lnTo>
                    <a:pt x="686827" y="511630"/>
                  </a:lnTo>
                  <a:lnTo>
                    <a:pt x="722379" y="553588"/>
                  </a:lnTo>
                  <a:lnTo>
                    <a:pt x="681124" y="573949"/>
                  </a:lnTo>
                  <a:lnTo>
                    <a:pt x="678698" y="613456"/>
                  </a:lnTo>
                  <a:lnTo>
                    <a:pt x="724806" y="673324"/>
                  </a:lnTo>
                  <a:lnTo>
                    <a:pt x="735775" y="662550"/>
                  </a:lnTo>
                  <a:lnTo>
                    <a:pt x="813746" y="680508"/>
                  </a:lnTo>
                  <a:lnTo>
                    <a:pt x="808893" y="656555"/>
                  </a:lnTo>
                  <a:lnTo>
                    <a:pt x="835587" y="670946"/>
                  </a:lnTo>
                  <a:lnTo>
                    <a:pt x="844129" y="658958"/>
                  </a:lnTo>
                  <a:lnTo>
                    <a:pt x="865970" y="679318"/>
                  </a:lnTo>
                  <a:lnTo>
                    <a:pt x="868397" y="694898"/>
                  </a:lnTo>
                  <a:lnTo>
                    <a:pt x="846556" y="708051"/>
                  </a:lnTo>
                  <a:lnTo>
                    <a:pt x="848983" y="736808"/>
                  </a:lnTo>
                  <a:lnTo>
                    <a:pt x="864829" y="744088"/>
                  </a:lnTo>
                  <a:lnTo>
                    <a:pt x="851434" y="760857"/>
                  </a:lnTo>
                  <a:lnTo>
                    <a:pt x="870848" y="766245"/>
                  </a:lnTo>
                  <a:close/>
                </a:path>
              </a:pathLst>
            </a:custGeom>
            <a:solidFill>
              <a:srgbClr val="A9D18E">
                <a:alpha val="3569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486;p40">
              <a:extLst>
                <a:ext uri="{FF2B5EF4-FFF2-40B4-BE49-F238E27FC236}">
                  <a16:creationId xmlns:a16="http://schemas.microsoft.com/office/drawing/2014/main" id="{2B8BA40A-0C35-454B-8181-C3B5D09829EB}"/>
                </a:ext>
              </a:extLst>
            </p:cNvPr>
            <p:cNvSpPr/>
            <p:nvPr/>
          </p:nvSpPr>
          <p:spPr>
            <a:xfrm>
              <a:off x="4036486" y="4865437"/>
              <a:ext cx="779075" cy="583936"/>
            </a:xfrm>
            <a:custGeom>
              <a:avLst/>
              <a:gdLst/>
              <a:ahLst/>
              <a:cxnLst/>
              <a:rect l="l" t="t" r="r" b="b"/>
              <a:pathLst>
                <a:path w="1038766" h="778581" extrusionOk="0">
                  <a:moveTo>
                    <a:pt x="431507" y="0"/>
                  </a:moveTo>
                  <a:lnTo>
                    <a:pt x="456553" y="24721"/>
                  </a:lnTo>
                  <a:lnTo>
                    <a:pt x="531994" y="49442"/>
                  </a:lnTo>
                  <a:lnTo>
                    <a:pt x="543315" y="143394"/>
                  </a:lnTo>
                  <a:lnTo>
                    <a:pt x="602426" y="105071"/>
                  </a:lnTo>
                  <a:lnTo>
                    <a:pt x="597417" y="163155"/>
                  </a:lnTo>
                  <a:lnTo>
                    <a:pt x="670328" y="108754"/>
                  </a:lnTo>
                  <a:lnTo>
                    <a:pt x="725681" y="110006"/>
                  </a:lnTo>
                  <a:lnTo>
                    <a:pt x="752106" y="137132"/>
                  </a:lnTo>
                  <a:lnTo>
                    <a:pt x="775976" y="142141"/>
                  </a:lnTo>
                  <a:lnTo>
                    <a:pt x="830077" y="163155"/>
                  </a:lnTo>
                  <a:lnTo>
                    <a:pt x="821259" y="201477"/>
                  </a:lnTo>
                  <a:lnTo>
                    <a:pt x="880345" y="208866"/>
                  </a:lnTo>
                  <a:lnTo>
                    <a:pt x="872831" y="262040"/>
                  </a:lnTo>
                  <a:lnTo>
                    <a:pt x="914333" y="274388"/>
                  </a:lnTo>
                  <a:lnTo>
                    <a:pt x="885404" y="313937"/>
                  </a:lnTo>
                  <a:lnTo>
                    <a:pt x="921898" y="386848"/>
                  </a:lnTo>
                  <a:lnTo>
                    <a:pt x="1028747" y="431356"/>
                  </a:lnTo>
                  <a:lnTo>
                    <a:pt x="1038766" y="484506"/>
                  </a:lnTo>
                  <a:lnTo>
                    <a:pt x="979255" y="502965"/>
                  </a:lnTo>
                  <a:lnTo>
                    <a:pt x="838417" y="526459"/>
                  </a:lnTo>
                  <a:lnTo>
                    <a:pt x="862312" y="538832"/>
                  </a:lnTo>
                  <a:lnTo>
                    <a:pt x="882349" y="574650"/>
                  </a:lnTo>
                  <a:lnTo>
                    <a:pt x="862312" y="585770"/>
                  </a:lnTo>
                  <a:lnTo>
                    <a:pt x="863564" y="625319"/>
                  </a:lnTo>
                  <a:lnTo>
                    <a:pt x="878592" y="625319"/>
                  </a:lnTo>
                  <a:lnTo>
                    <a:pt x="876087" y="658706"/>
                  </a:lnTo>
                  <a:lnTo>
                    <a:pt x="854697" y="661211"/>
                  </a:lnTo>
                  <a:lnTo>
                    <a:pt x="850940" y="695801"/>
                  </a:lnTo>
                  <a:lnTo>
                    <a:pt x="859731" y="708174"/>
                  </a:lnTo>
                  <a:lnTo>
                    <a:pt x="804428" y="765005"/>
                  </a:lnTo>
                  <a:lnTo>
                    <a:pt x="774222" y="762500"/>
                  </a:lnTo>
                  <a:lnTo>
                    <a:pt x="757891" y="778581"/>
                  </a:lnTo>
                  <a:lnTo>
                    <a:pt x="687485" y="725406"/>
                  </a:lnTo>
                  <a:lnTo>
                    <a:pt x="617053" y="713058"/>
                  </a:lnTo>
                  <a:lnTo>
                    <a:pt x="610766" y="745193"/>
                  </a:lnTo>
                  <a:lnTo>
                    <a:pt x="588224" y="732846"/>
                  </a:lnTo>
                  <a:lnTo>
                    <a:pt x="586947" y="711831"/>
                  </a:lnTo>
                  <a:lnTo>
                    <a:pt x="593234" y="699483"/>
                  </a:lnTo>
                  <a:lnTo>
                    <a:pt x="599521" y="683402"/>
                  </a:lnTo>
                  <a:lnTo>
                    <a:pt x="584492" y="638919"/>
                  </a:lnTo>
                  <a:lnTo>
                    <a:pt x="540460" y="633911"/>
                  </a:lnTo>
                  <a:lnTo>
                    <a:pt x="545469" y="619082"/>
                  </a:lnTo>
                  <a:lnTo>
                    <a:pt x="522927" y="610441"/>
                  </a:lnTo>
                  <a:lnTo>
                    <a:pt x="530441" y="582013"/>
                  </a:lnTo>
                  <a:lnTo>
                    <a:pt x="511581" y="549878"/>
                  </a:lnTo>
                  <a:lnTo>
                    <a:pt x="492720" y="556040"/>
                  </a:lnTo>
                  <a:lnTo>
                    <a:pt x="472683" y="514011"/>
                  </a:lnTo>
                  <a:lnTo>
                    <a:pt x="462664" y="516516"/>
                  </a:lnTo>
                  <a:lnTo>
                    <a:pt x="460159" y="502916"/>
                  </a:lnTo>
                  <a:lnTo>
                    <a:pt x="422414" y="512935"/>
                  </a:lnTo>
                  <a:lnTo>
                    <a:pt x="396014" y="504293"/>
                  </a:lnTo>
                  <a:lnTo>
                    <a:pt x="375977" y="516641"/>
                  </a:lnTo>
                  <a:lnTo>
                    <a:pt x="369690" y="483279"/>
                  </a:lnTo>
                  <a:lnTo>
                    <a:pt x="350831" y="486960"/>
                  </a:lnTo>
                  <a:lnTo>
                    <a:pt x="347074" y="521600"/>
                  </a:lnTo>
                  <a:lnTo>
                    <a:pt x="319372" y="494400"/>
                  </a:lnTo>
                  <a:lnTo>
                    <a:pt x="306848" y="514162"/>
                  </a:lnTo>
                  <a:lnTo>
                    <a:pt x="276792" y="488213"/>
                  </a:lnTo>
                  <a:lnTo>
                    <a:pt x="275540" y="506748"/>
                  </a:lnTo>
                  <a:lnTo>
                    <a:pt x="274287" y="538908"/>
                  </a:lnTo>
                  <a:lnTo>
                    <a:pt x="227750" y="520348"/>
                  </a:lnTo>
                  <a:lnTo>
                    <a:pt x="247788" y="494400"/>
                  </a:lnTo>
                  <a:lnTo>
                    <a:pt x="222741" y="483279"/>
                  </a:lnTo>
                  <a:lnTo>
                    <a:pt x="197569" y="499359"/>
                  </a:lnTo>
                  <a:lnTo>
                    <a:pt x="182104" y="481810"/>
                  </a:lnTo>
                  <a:lnTo>
                    <a:pt x="159474" y="485160"/>
                  </a:lnTo>
                  <a:lnTo>
                    <a:pt x="112937" y="448066"/>
                  </a:lnTo>
                  <a:lnTo>
                    <a:pt x="124258" y="425824"/>
                  </a:lnTo>
                  <a:lnTo>
                    <a:pt x="114240" y="418310"/>
                  </a:lnTo>
                  <a:lnTo>
                    <a:pt x="124258" y="398522"/>
                  </a:lnTo>
                  <a:lnTo>
                    <a:pt x="115467" y="387402"/>
                  </a:lnTo>
                  <a:lnTo>
                    <a:pt x="128463" y="357489"/>
                  </a:lnTo>
                  <a:lnTo>
                    <a:pt x="127037" y="352208"/>
                  </a:lnTo>
                  <a:lnTo>
                    <a:pt x="147075" y="325007"/>
                  </a:lnTo>
                  <a:lnTo>
                    <a:pt x="118171" y="292898"/>
                  </a:lnTo>
                  <a:lnTo>
                    <a:pt x="113161" y="268151"/>
                  </a:lnTo>
                  <a:lnTo>
                    <a:pt x="99336" y="243456"/>
                  </a:lnTo>
                  <a:lnTo>
                    <a:pt x="116868" y="249616"/>
                  </a:lnTo>
                  <a:lnTo>
                    <a:pt x="120625" y="234789"/>
                  </a:lnTo>
                  <a:lnTo>
                    <a:pt x="67802" y="182892"/>
                  </a:lnTo>
                  <a:lnTo>
                    <a:pt x="91721" y="163105"/>
                  </a:lnTo>
                  <a:lnTo>
                    <a:pt x="50219" y="105022"/>
                  </a:lnTo>
                  <a:lnTo>
                    <a:pt x="41402" y="108703"/>
                  </a:lnTo>
                  <a:lnTo>
                    <a:pt x="20038" y="87714"/>
                  </a:lnTo>
                  <a:lnTo>
                    <a:pt x="22542" y="64220"/>
                  </a:lnTo>
                  <a:lnTo>
                    <a:pt x="0" y="35792"/>
                  </a:lnTo>
                  <a:lnTo>
                    <a:pt x="50319" y="22216"/>
                  </a:lnTo>
                  <a:lnTo>
                    <a:pt x="177307" y="51872"/>
                  </a:lnTo>
                  <a:lnTo>
                    <a:pt x="191132" y="85235"/>
                  </a:lnTo>
                  <a:lnTo>
                    <a:pt x="226548" y="17308"/>
                  </a:lnTo>
                  <a:lnTo>
                    <a:pt x="293173" y="56857"/>
                  </a:lnTo>
                  <a:lnTo>
                    <a:pt x="349779" y="18535"/>
                  </a:lnTo>
                  <a:lnTo>
                    <a:pt x="410116" y="43281"/>
                  </a:lnTo>
                  <a:close/>
                </a:path>
              </a:pathLst>
            </a:custGeom>
            <a:gradFill>
              <a:gsLst>
                <a:gs pos="0">
                  <a:srgbClr val="FE9494">
                    <a:alpha val="49803"/>
                  </a:srgbClr>
                </a:gs>
                <a:gs pos="49000">
                  <a:srgbClr val="FE9494">
                    <a:alpha val="49803"/>
                  </a:srgbClr>
                </a:gs>
                <a:gs pos="57000">
                  <a:srgbClr val="FED946">
                    <a:alpha val="78039"/>
                  </a:srgbClr>
                </a:gs>
                <a:gs pos="100000">
                  <a:srgbClr val="FED946">
                    <a:alpha val="78039"/>
                  </a:srgbClr>
                </a:gs>
              </a:gsLst>
              <a:lin ang="5400012" scaled="0"/>
            </a:gra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487;p40">
              <a:extLst>
                <a:ext uri="{FF2B5EF4-FFF2-40B4-BE49-F238E27FC236}">
                  <a16:creationId xmlns:a16="http://schemas.microsoft.com/office/drawing/2014/main" id="{0EF47A8B-A325-4AC5-B918-03961CEAF72A}"/>
                </a:ext>
              </a:extLst>
            </p:cNvPr>
            <p:cNvSpPr/>
            <p:nvPr/>
          </p:nvSpPr>
          <p:spPr>
            <a:xfrm>
              <a:off x="4660013" y="2064340"/>
              <a:ext cx="667659" cy="1015294"/>
            </a:xfrm>
            <a:custGeom>
              <a:avLst/>
              <a:gdLst/>
              <a:ahLst/>
              <a:cxnLst/>
              <a:rect l="l" t="t" r="r" b="b"/>
              <a:pathLst>
                <a:path w="861496" h="1310057" extrusionOk="0">
                  <a:moveTo>
                    <a:pt x="67181" y="270945"/>
                  </a:moveTo>
                  <a:lnTo>
                    <a:pt x="123239" y="280530"/>
                  </a:lnTo>
                  <a:lnTo>
                    <a:pt x="174395" y="229035"/>
                  </a:lnTo>
                  <a:lnTo>
                    <a:pt x="209752" y="225443"/>
                  </a:lnTo>
                  <a:lnTo>
                    <a:pt x="285249" y="187246"/>
                  </a:lnTo>
                  <a:lnTo>
                    <a:pt x="334002" y="242333"/>
                  </a:lnTo>
                  <a:lnTo>
                    <a:pt x="376640" y="202801"/>
                  </a:lnTo>
                  <a:lnTo>
                    <a:pt x="349946" y="142933"/>
                  </a:lnTo>
                  <a:lnTo>
                    <a:pt x="388919" y="105804"/>
                  </a:lnTo>
                  <a:lnTo>
                    <a:pt x="393773" y="85444"/>
                  </a:lnTo>
                  <a:lnTo>
                    <a:pt x="401053" y="61492"/>
                  </a:lnTo>
                  <a:lnTo>
                    <a:pt x="448569" y="63918"/>
                  </a:lnTo>
                  <a:lnTo>
                    <a:pt x="477690" y="42369"/>
                  </a:lnTo>
                  <a:lnTo>
                    <a:pt x="566630" y="42369"/>
                  </a:lnTo>
                  <a:lnTo>
                    <a:pt x="610482" y="62729"/>
                  </a:lnTo>
                  <a:lnTo>
                    <a:pt x="610482" y="386"/>
                  </a:lnTo>
                  <a:lnTo>
                    <a:pt x="687240" y="60254"/>
                  </a:lnTo>
                  <a:lnTo>
                    <a:pt x="678722" y="104567"/>
                  </a:lnTo>
                  <a:lnTo>
                    <a:pt x="705416" y="154849"/>
                  </a:lnTo>
                  <a:lnTo>
                    <a:pt x="683576" y="203966"/>
                  </a:lnTo>
                  <a:lnTo>
                    <a:pt x="701849" y="321324"/>
                  </a:lnTo>
                  <a:lnTo>
                    <a:pt x="732402" y="341587"/>
                  </a:lnTo>
                  <a:lnTo>
                    <a:pt x="710561" y="389491"/>
                  </a:lnTo>
                  <a:lnTo>
                    <a:pt x="750748" y="413443"/>
                  </a:lnTo>
                  <a:lnTo>
                    <a:pt x="755602" y="456567"/>
                  </a:lnTo>
                  <a:lnTo>
                    <a:pt x="661783" y="524807"/>
                  </a:lnTo>
                  <a:lnTo>
                    <a:pt x="647223" y="557156"/>
                  </a:lnTo>
                  <a:lnTo>
                    <a:pt x="672801" y="583486"/>
                  </a:lnTo>
                  <a:lnTo>
                    <a:pt x="731286" y="579894"/>
                  </a:lnTo>
                  <a:lnTo>
                    <a:pt x="675252" y="627798"/>
                  </a:lnTo>
                  <a:lnTo>
                    <a:pt x="729975" y="655342"/>
                  </a:lnTo>
                  <a:lnTo>
                    <a:pt x="725122" y="708051"/>
                  </a:lnTo>
                  <a:lnTo>
                    <a:pt x="794575" y="698344"/>
                  </a:lnTo>
                  <a:lnTo>
                    <a:pt x="811562" y="741443"/>
                  </a:lnTo>
                  <a:lnTo>
                    <a:pt x="773802" y="823055"/>
                  </a:lnTo>
                  <a:lnTo>
                    <a:pt x="851774" y="836232"/>
                  </a:lnTo>
                  <a:lnTo>
                    <a:pt x="861481" y="874550"/>
                  </a:lnTo>
                  <a:lnTo>
                    <a:pt x="807898" y="884136"/>
                  </a:lnTo>
                  <a:lnTo>
                    <a:pt x="832166" y="909277"/>
                  </a:lnTo>
                  <a:lnTo>
                    <a:pt x="810325" y="990695"/>
                  </a:lnTo>
                  <a:lnTo>
                    <a:pt x="843232" y="1007464"/>
                  </a:lnTo>
                  <a:lnTo>
                    <a:pt x="833525" y="1057770"/>
                  </a:lnTo>
                  <a:lnTo>
                    <a:pt x="812824" y="1078131"/>
                  </a:lnTo>
                  <a:lnTo>
                    <a:pt x="541028" y="1309255"/>
                  </a:lnTo>
                  <a:lnTo>
                    <a:pt x="488659" y="1309255"/>
                  </a:lnTo>
                  <a:lnTo>
                    <a:pt x="478952" y="1298480"/>
                  </a:lnTo>
                  <a:lnTo>
                    <a:pt x="360769" y="1310444"/>
                  </a:lnTo>
                  <a:lnTo>
                    <a:pt x="342495" y="1292486"/>
                  </a:lnTo>
                  <a:lnTo>
                    <a:pt x="331551" y="1254167"/>
                  </a:lnTo>
                  <a:lnTo>
                    <a:pt x="302309" y="1269577"/>
                  </a:lnTo>
                  <a:lnTo>
                    <a:pt x="180486" y="1201313"/>
                  </a:lnTo>
                  <a:lnTo>
                    <a:pt x="86692" y="1216892"/>
                  </a:lnTo>
                  <a:lnTo>
                    <a:pt x="65967" y="1225265"/>
                  </a:lnTo>
                  <a:lnTo>
                    <a:pt x="64754" y="1194129"/>
                  </a:lnTo>
                  <a:lnTo>
                    <a:pt x="85454" y="1183355"/>
                  </a:lnTo>
                  <a:lnTo>
                    <a:pt x="73320" y="1111523"/>
                  </a:lnTo>
                  <a:lnTo>
                    <a:pt x="14860" y="1105529"/>
                  </a:lnTo>
                  <a:lnTo>
                    <a:pt x="68443" y="1075583"/>
                  </a:lnTo>
                  <a:lnTo>
                    <a:pt x="39322" y="1001348"/>
                  </a:lnTo>
                  <a:lnTo>
                    <a:pt x="73417" y="970189"/>
                  </a:lnTo>
                  <a:lnTo>
                    <a:pt x="69753" y="930681"/>
                  </a:lnTo>
                  <a:lnTo>
                    <a:pt x="120860" y="855331"/>
                  </a:lnTo>
                  <a:lnTo>
                    <a:pt x="96593" y="808640"/>
                  </a:lnTo>
                  <a:lnTo>
                    <a:pt x="120860" y="760736"/>
                  </a:lnTo>
                  <a:lnTo>
                    <a:pt x="162115" y="725985"/>
                  </a:lnTo>
                  <a:lnTo>
                    <a:pt x="126781" y="667306"/>
                  </a:lnTo>
                  <a:lnTo>
                    <a:pt x="88997" y="657599"/>
                  </a:lnTo>
                  <a:lnTo>
                    <a:pt x="96277" y="639641"/>
                  </a:lnTo>
                  <a:lnTo>
                    <a:pt x="75528" y="610884"/>
                  </a:lnTo>
                  <a:lnTo>
                    <a:pt x="80382" y="574968"/>
                  </a:lnTo>
                  <a:lnTo>
                    <a:pt x="63395" y="528277"/>
                  </a:lnTo>
                  <a:lnTo>
                    <a:pt x="48834" y="523424"/>
                  </a:lnTo>
                  <a:lnTo>
                    <a:pt x="53688" y="495880"/>
                  </a:lnTo>
                  <a:lnTo>
                    <a:pt x="20805" y="469550"/>
                  </a:lnTo>
                  <a:lnTo>
                    <a:pt x="47500" y="421646"/>
                  </a:lnTo>
                  <a:lnTo>
                    <a:pt x="-16" y="350979"/>
                  </a:lnTo>
                  <a:lnTo>
                    <a:pt x="6075" y="304288"/>
                  </a:lnTo>
                  <a:close/>
                </a:path>
              </a:pathLst>
            </a:custGeom>
            <a:solidFill>
              <a:srgbClr val="FED946">
                <a:alpha val="7785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488;p40">
              <a:extLst>
                <a:ext uri="{FF2B5EF4-FFF2-40B4-BE49-F238E27FC236}">
                  <a16:creationId xmlns:a16="http://schemas.microsoft.com/office/drawing/2014/main" id="{6B508297-D8CD-4F31-B186-EDC1CEC875BE}"/>
                </a:ext>
              </a:extLst>
            </p:cNvPr>
            <p:cNvSpPr/>
            <p:nvPr/>
          </p:nvSpPr>
          <p:spPr>
            <a:xfrm>
              <a:off x="4581192" y="4530088"/>
              <a:ext cx="756035" cy="743303"/>
            </a:xfrm>
            <a:custGeom>
              <a:avLst/>
              <a:gdLst/>
              <a:ahLst/>
              <a:cxnLst/>
              <a:rect l="l" t="t" r="r" b="b"/>
              <a:pathLst>
                <a:path w="975529" h="959100" extrusionOk="0">
                  <a:moveTo>
                    <a:pt x="91472" y="430261"/>
                  </a:moveTo>
                  <a:lnTo>
                    <a:pt x="68297" y="357191"/>
                  </a:lnTo>
                  <a:lnTo>
                    <a:pt x="65870" y="311714"/>
                  </a:lnTo>
                  <a:lnTo>
                    <a:pt x="63443" y="276963"/>
                  </a:lnTo>
                  <a:lnTo>
                    <a:pt x="76888" y="248230"/>
                  </a:lnTo>
                  <a:lnTo>
                    <a:pt x="146317" y="275774"/>
                  </a:lnTo>
                  <a:lnTo>
                    <a:pt x="143890" y="291354"/>
                  </a:lnTo>
                  <a:lnTo>
                    <a:pt x="212130" y="326080"/>
                  </a:lnTo>
                  <a:lnTo>
                    <a:pt x="224264" y="299726"/>
                  </a:lnTo>
                  <a:lnTo>
                    <a:pt x="208417" y="263810"/>
                  </a:lnTo>
                  <a:lnTo>
                    <a:pt x="240087" y="258957"/>
                  </a:lnTo>
                  <a:lnTo>
                    <a:pt x="243751" y="236218"/>
                  </a:lnTo>
                  <a:lnTo>
                    <a:pt x="274207" y="269731"/>
                  </a:lnTo>
                  <a:lnTo>
                    <a:pt x="308181" y="261359"/>
                  </a:lnTo>
                  <a:lnTo>
                    <a:pt x="342301" y="237407"/>
                  </a:lnTo>
                  <a:lnTo>
                    <a:pt x="328906" y="188314"/>
                  </a:lnTo>
                  <a:lnTo>
                    <a:pt x="308181" y="198021"/>
                  </a:lnTo>
                  <a:lnTo>
                    <a:pt x="298474" y="153708"/>
                  </a:lnTo>
                  <a:lnTo>
                    <a:pt x="315461" y="128567"/>
                  </a:lnTo>
                  <a:lnTo>
                    <a:pt x="296047" y="116579"/>
                  </a:lnTo>
                  <a:lnTo>
                    <a:pt x="309443" y="78260"/>
                  </a:lnTo>
                  <a:lnTo>
                    <a:pt x="352105" y="97408"/>
                  </a:lnTo>
                  <a:lnTo>
                    <a:pt x="333832" y="114177"/>
                  </a:lnTo>
                  <a:lnTo>
                    <a:pt x="361861" y="156087"/>
                  </a:lnTo>
                  <a:lnTo>
                    <a:pt x="439832" y="96218"/>
                  </a:lnTo>
                  <a:lnTo>
                    <a:pt x="473807" y="102212"/>
                  </a:lnTo>
                  <a:lnTo>
                    <a:pt x="520110" y="59089"/>
                  </a:lnTo>
                  <a:lnTo>
                    <a:pt x="546804" y="51809"/>
                  </a:lnTo>
                  <a:lnTo>
                    <a:pt x="551657" y="24265"/>
                  </a:lnTo>
                  <a:lnTo>
                    <a:pt x="582089" y="8686"/>
                  </a:lnTo>
                  <a:lnTo>
                    <a:pt x="639336" y="15966"/>
                  </a:lnTo>
                  <a:lnTo>
                    <a:pt x="700272" y="1575"/>
                  </a:lnTo>
                  <a:lnTo>
                    <a:pt x="712405" y="13563"/>
                  </a:lnTo>
                  <a:lnTo>
                    <a:pt x="758683" y="386"/>
                  </a:lnTo>
                  <a:lnTo>
                    <a:pt x="756257" y="43510"/>
                  </a:lnTo>
                  <a:lnTo>
                    <a:pt x="774530" y="56663"/>
                  </a:lnTo>
                  <a:lnTo>
                    <a:pt x="846411" y="20747"/>
                  </a:lnTo>
                  <a:lnTo>
                    <a:pt x="902468" y="26741"/>
                  </a:lnTo>
                  <a:lnTo>
                    <a:pt x="917029" y="80639"/>
                  </a:lnTo>
                  <a:lnTo>
                    <a:pt x="951149" y="84230"/>
                  </a:lnTo>
                  <a:lnTo>
                    <a:pt x="971849" y="96194"/>
                  </a:lnTo>
                  <a:lnTo>
                    <a:pt x="975514" y="118957"/>
                  </a:lnTo>
                  <a:lnTo>
                    <a:pt x="966971" y="152471"/>
                  </a:lnTo>
                  <a:lnTo>
                    <a:pt x="929211" y="142764"/>
                  </a:lnTo>
                  <a:lnTo>
                    <a:pt x="923120" y="184674"/>
                  </a:lnTo>
                  <a:lnTo>
                    <a:pt x="946271" y="190668"/>
                  </a:lnTo>
                  <a:lnTo>
                    <a:pt x="975514" y="235005"/>
                  </a:lnTo>
                  <a:lnTo>
                    <a:pt x="971849" y="263737"/>
                  </a:lnTo>
                  <a:lnTo>
                    <a:pt x="935303" y="252938"/>
                  </a:lnTo>
                  <a:lnTo>
                    <a:pt x="889000" y="308025"/>
                  </a:lnTo>
                  <a:lnTo>
                    <a:pt x="915694" y="332002"/>
                  </a:lnTo>
                  <a:lnTo>
                    <a:pt x="927828" y="304458"/>
                  </a:lnTo>
                  <a:lnTo>
                    <a:pt x="946101" y="326008"/>
                  </a:lnTo>
                  <a:lnTo>
                    <a:pt x="913219" y="370320"/>
                  </a:lnTo>
                  <a:lnTo>
                    <a:pt x="937487" y="366704"/>
                  </a:lnTo>
                  <a:lnTo>
                    <a:pt x="943578" y="401455"/>
                  </a:lnTo>
                  <a:lnTo>
                    <a:pt x="965419" y="389467"/>
                  </a:lnTo>
                  <a:lnTo>
                    <a:pt x="959327" y="443341"/>
                  </a:lnTo>
                  <a:lnTo>
                    <a:pt x="942340" y="433780"/>
                  </a:lnTo>
                  <a:lnTo>
                    <a:pt x="916762" y="478092"/>
                  </a:lnTo>
                  <a:lnTo>
                    <a:pt x="935036" y="492434"/>
                  </a:lnTo>
                  <a:lnTo>
                    <a:pt x="920475" y="547546"/>
                  </a:lnTo>
                  <a:lnTo>
                    <a:pt x="886331" y="557107"/>
                  </a:lnTo>
                  <a:lnTo>
                    <a:pt x="879050" y="581084"/>
                  </a:lnTo>
                  <a:lnTo>
                    <a:pt x="820590" y="577468"/>
                  </a:lnTo>
                  <a:lnTo>
                    <a:pt x="808456" y="636146"/>
                  </a:lnTo>
                  <a:lnTo>
                    <a:pt x="781762" y="639762"/>
                  </a:lnTo>
                  <a:lnTo>
                    <a:pt x="795158" y="725985"/>
                  </a:lnTo>
                  <a:lnTo>
                    <a:pt x="892592" y="763090"/>
                  </a:lnTo>
                  <a:lnTo>
                    <a:pt x="890165" y="812207"/>
                  </a:lnTo>
                  <a:lnTo>
                    <a:pt x="831704" y="828952"/>
                  </a:lnTo>
                  <a:lnTo>
                    <a:pt x="791493" y="881661"/>
                  </a:lnTo>
                  <a:lnTo>
                    <a:pt x="758586" y="860111"/>
                  </a:lnTo>
                  <a:lnTo>
                    <a:pt x="731892" y="882850"/>
                  </a:lnTo>
                  <a:lnTo>
                    <a:pt x="677072" y="855307"/>
                  </a:lnTo>
                  <a:lnTo>
                    <a:pt x="624678" y="873265"/>
                  </a:lnTo>
                  <a:lnTo>
                    <a:pt x="605264" y="908015"/>
                  </a:lnTo>
                  <a:lnTo>
                    <a:pt x="540688" y="959487"/>
                  </a:lnTo>
                  <a:lnTo>
                    <a:pt x="495939" y="930778"/>
                  </a:lnTo>
                  <a:lnTo>
                    <a:pt x="452088" y="922382"/>
                  </a:lnTo>
                  <a:lnTo>
                    <a:pt x="387512" y="927235"/>
                  </a:lnTo>
                  <a:lnTo>
                    <a:pt x="364361" y="922382"/>
                  </a:lnTo>
                  <a:lnTo>
                    <a:pt x="337666" y="902021"/>
                  </a:lnTo>
                  <a:lnTo>
                    <a:pt x="305973" y="903235"/>
                  </a:lnTo>
                  <a:lnTo>
                    <a:pt x="296266" y="851739"/>
                  </a:lnTo>
                  <a:lnTo>
                    <a:pt x="192741" y="808616"/>
                  </a:lnTo>
                  <a:lnTo>
                    <a:pt x="157164" y="738021"/>
                  </a:lnTo>
                  <a:lnTo>
                    <a:pt x="185194" y="699703"/>
                  </a:lnTo>
                  <a:lnTo>
                    <a:pt x="144982" y="687739"/>
                  </a:lnTo>
                  <a:lnTo>
                    <a:pt x="152262" y="636219"/>
                  </a:lnTo>
                  <a:lnTo>
                    <a:pt x="95015" y="629061"/>
                  </a:lnTo>
                  <a:lnTo>
                    <a:pt x="103558" y="591931"/>
                  </a:lnTo>
                  <a:lnTo>
                    <a:pt x="51140" y="571571"/>
                  </a:lnTo>
                  <a:lnTo>
                    <a:pt x="45073" y="524856"/>
                  </a:lnTo>
                  <a:lnTo>
                    <a:pt x="107198" y="511679"/>
                  </a:lnTo>
                  <a:lnTo>
                    <a:pt x="-16" y="436255"/>
                  </a:lnTo>
                  <a:close/>
                </a:path>
              </a:pathLst>
            </a:custGeom>
            <a:solidFill>
              <a:srgbClr val="A9D18E">
                <a:alpha val="3569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Google Shape;489;p40">
              <a:extLst>
                <a:ext uri="{FF2B5EF4-FFF2-40B4-BE49-F238E27FC236}">
                  <a16:creationId xmlns:a16="http://schemas.microsoft.com/office/drawing/2014/main" id="{D247DAAA-E040-4133-9C15-0DA255C8DA08}"/>
                </a:ext>
              </a:extLst>
            </p:cNvPr>
            <p:cNvSpPr/>
            <p:nvPr/>
          </p:nvSpPr>
          <p:spPr>
            <a:xfrm>
              <a:off x="5259352" y="5525948"/>
              <a:ext cx="531400" cy="658989"/>
            </a:xfrm>
            <a:custGeom>
              <a:avLst/>
              <a:gdLst/>
              <a:ahLst/>
              <a:cxnLst/>
              <a:rect l="l" t="t" r="r" b="b"/>
              <a:pathLst>
                <a:path w="685678" h="850309" extrusionOk="0">
                  <a:moveTo>
                    <a:pt x="15928" y="408736"/>
                  </a:moveTo>
                  <a:lnTo>
                    <a:pt x="32915" y="338093"/>
                  </a:lnTo>
                  <a:lnTo>
                    <a:pt x="-16" y="280603"/>
                  </a:lnTo>
                  <a:lnTo>
                    <a:pt x="48737" y="245876"/>
                  </a:lnTo>
                  <a:lnTo>
                    <a:pt x="88924" y="262645"/>
                  </a:lnTo>
                  <a:lnTo>
                    <a:pt x="70675" y="225516"/>
                  </a:lnTo>
                  <a:lnTo>
                    <a:pt x="94943" y="238717"/>
                  </a:lnTo>
                  <a:lnTo>
                    <a:pt x="92516" y="196783"/>
                  </a:lnTo>
                  <a:lnTo>
                    <a:pt x="165634" y="148879"/>
                  </a:lnTo>
                  <a:lnTo>
                    <a:pt x="121758" y="60278"/>
                  </a:lnTo>
                  <a:lnTo>
                    <a:pt x="182670" y="43485"/>
                  </a:lnTo>
                  <a:lnTo>
                    <a:pt x="189950" y="8783"/>
                  </a:lnTo>
                  <a:lnTo>
                    <a:pt x="211791" y="386"/>
                  </a:lnTo>
                  <a:lnTo>
                    <a:pt x="254429" y="42296"/>
                  </a:lnTo>
                  <a:lnTo>
                    <a:pt x="319004" y="19558"/>
                  </a:lnTo>
                  <a:lnTo>
                    <a:pt x="339705" y="49504"/>
                  </a:lnTo>
                  <a:lnTo>
                    <a:pt x="396976" y="31521"/>
                  </a:lnTo>
                  <a:lnTo>
                    <a:pt x="471283" y="87822"/>
                  </a:lnTo>
                  <a:lnTo>
                    <a:pt x="477374" y="150068"/>
                  </a:lnTo>
                  <a:lnTo>
                    <a:pt x="551706" y="129708"/>
                  </a:lnTo>
                  <a:lnTo>
                    <a:pt x="560224" y="153684"/>
                  </a:lnTo>
                  <a:lnTo>
                    <a:pt x="535956" y="162057"/>
                  </a:lnTo>
                  <a:lnTo>
                    <a:pt x="556656" y="193191"/>
                  </a:lnTo>
                  <a:lnTo>
                    <a:pt x="509165" y="214741"/>
                  </a:lnTo>
                  <a:lnTo>
                    <a:pt x="515256" y="257865"/>
                  </a:lnTo>
                  <a:lnTo>
                    <a:pt x="571290" y="243498"/>
                  </a:lnTo>
                  <a:lnTo>
                    <a:pt x="578570" y="269853"/>
                  </a:lnTo>
                  <a:lnTo>
                    <a:pt x="529841" y="278225"/>
                  </a:lnTo>
                  <a:lnTo>
                    <a:pt x="511567" y="303366"/>
                  </a:lnTo>
                  <a:lnTo>
                    <a:pt x="521274" y="339282"/>
                  </a:lnTo>
                  <a:lnTo>
                    <a:pt x="499434" y="351270"/>
                  </a:lnTo>
                  <a:lnTo>
                    <a:pt x="511567" y="433901"/>
                  </a:lnTo>
                  <a:lnTo>
                    <a:pt x="566388" y="425504"/>
                  </a:lnTo>
                  <a:lnTo>
                    <a:pt x="612690" y="466225"/>
                  </a:lnTo>
                  <a:lnTo>
                    <a:pt x="644238" y="463798"/>
                  </a:lnTo>
                  <a:lnTo>
                    <a:pt x="672267" y="461372"/>
                  </a:lnTo>
                  <a:lnTo>
                    <a:pt x="685663" y="529637"/>
                  </a:lnTo>
                  <a:lnTo>
                    <a:pt x="602813" y="564364"/>
                  </a:lnTo>
                  <a:lnTo>
                    <a:pt x="601576" y="570333"/>
                  </a:lnTo>
                  <a:lnTo>
                    <a:pt x="597935" y="612268"/>
                  </a:lnTo>
                  <a:lnTo>
                    <a:pt x="554084" y="560771"/>
                  </a:lnTo>
                  <a:lnTo>
                    <a:pt x="534670" y="602681"/>
                  </a:lnTo>
                  <a:lnTo>
                    <a:pt x="479825" y="600255"/>
                  </a:lnTo>
                  <a:lnTo>
                    <a:pt x="485916" y="625420"/>
                  </a:lnTo>
                  <a:lnTo>
                    <a:pt x="404669" y="654250"/>
                  </a:lnTo>
                  <a:lnTo>
                    <a:pt x="396151" y="778791"/>
                  </a:lnTo>
                  <a:lnTo>
                    <a:pt x="416851" y="783644"/>
                  </a:lnTo>
                  <a:lnTo>
                    <a:pt x="409571" y="820774"/>
                  </a:lnTo>
                  <a:lnTo>
                    <a:pt x="346208" y="850696"/>
                  </a:lnTo>
                  <a:lnTo>
                    <a:pt x="324368" y="839921"/>
                  </a:lnTo>
                  <a:lnTo>
                    <a:pt x="308521" y="808810"/>
                  </a:lnTo>
                  <a:lnTo>
                    <a:pt x="170851" y="770467"/>
                  </a:lnTo>
                  <a:lnTo>
                    <a:pt x="157456" y="667476"/>
                  </a:lnTo>
                  <a:lnTo>
                    <a:pt x="184150" y="554923"/>
                  </a:lnTo>
                  <a:lnTo>
                    <a:pt x="131756" y="556137"/>
                  </a:lnTo>
                  <a:lnTo>
                    <a:pt x="90356" y="517818"/>
                  </a:lnTo>
                  <a:lnTo>
                    <a:pt x="114623" y="502238"/>
                  </a:lnTo>
                  <a:lnTo>
                    <a:pt x="107343" y="489061"/>
                  </a:lnTo>
                  <a:lnTo>
                    <a:pt x="91521" y="463920"/>
                  </a:lnTo>
                  <a:lnTo>
                    <a:pt x="67253" y="461493"/>
                  </a:lnTo>
                  <a:lnTo>
                    <a:pt x="55119" y="430358"/>
                  </a:lnTo>
                  <a:close/>
                </a:path>
              </a:pathLst>
            </a:custGeom>
            <a:solidFill>
              <a:srgbClr val="FE9494">
                <a:alpha val="4980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" name="Google Shape;490;p40">
              <a:extLst>
                <a:ext uri="{FF2B5EF4-FFF2-40B4-BE49-F238E27FC236}">
                  <a16:creationId xmlns:a16="http://schemas.microsoft.com/office/drawing/2014/main" id="{C4D7FFB1-4D47-4FD4-A0AB-71CCC6DD98E3}"/>
                </a:ext>
              </a:extLst>
            </p:cNvPr>
            <p:cNvSpPr/>
            <p:nvPr/>
          </p:nvSpPr>
          <p:spPr>
            <a:xfrm>
              <a:off x="4757847" y="3709688"/>
              <a:ext cx="41545" cy="63098"/>
            </a:xfrm>
            <a:custGeom>
              <a:avLst/>
              <a:gdLst/>
              <a:ahLst/>
              <a:cxnLst/>
              <a:rect l="l" t="t" r="r" b="b"/>
              <a:pathLst>
                <a:path w="53606" h="81417" extrusionOk="0">
                  <a:moveTo>
                    <a:pt x="49926" y="26716"/>
                  </a:moveTo>
                  <a:lnTo>
                    <a:pt x="52353" y="35113"/>
                  </a:lnTo>
                  <a:lnTo>
                    <a:pt x="42646" y="38680"/>
                  </a:lnTo>
                  <a:lnTo>
                    <a:pt x="47499" y="51857"/>
                  </a:lnTo>
                  <a:lnTo>
                    <a:pt x="53591" y="54284"/>
                  </a:lnTo>
                  <a:lnTo>
                    <a:pt x="52377" y="69840"/>
                  </a:lnTo>
                  <a:lnTo>
                    <a:pt x="-16" y="81804"/>
                  </a:lnTo>
                  <a:lnTo>
                    <a:pt x="-16" y="11161"/>
                  </a:lnTo>
                  <a:lnTo>
                    <a:pt x="29105" y="386"/>
                  </a:lnTo>
                  <a:lnTo>
                    <a:pt x="27891" y="18368"/>
                  </a:lnTo>
                  <a:close/>
                </a:path>
              </a:pathLst>
            </a:custGeom>
            <a:solidFill>
              <a:srgbClr val="A9D18E">
                <a:alpha val="3569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491;p40">
              <a:extLst>
                <a:ext uri="{FF2B5EF4-FFF2-40B4-BE49-F238E27FC236}">
                  <a16:creationId xmlns:a16="http://schemas.microsoft.com/office/drawing/2014/main" id="{8D56BE41-1017-4F45-A6F7-3D23EE2DD7F4}"/>
                </a:ext>
              </a:extLst>
            </p:cNvPr>
            <p:cNvSpPr/>
            <p:nvPr/>
          </p:nvSpPr>
          <p:spPr>
            <a:xfrm>
              <a:off x="6580413" y="3858353"/>
              <a:ext cx="132930" cy="95654"/>
            </a:xfrm>
            <a:custGeom>
              <a:avLst/>
              <a:gdLst/>
              <a:ahLst/>
              <a:cxnLst/>
              <a:rect l="l" t="t" r="r" b="b"/>
              <a:pathLst>
                <a:path w="171522" h="123424" extrusionOk="0">
                  <a:moveTo>
                    <a:pt x="6075" y="123617"/>
                  </a:moveTo>
                  <a:lnTo>
                    <a:pt x="-16" y="106848"/>
                  </a:lnTo>
                  <a:lnTo>
                    <a:pt x="14544" y="78091"/>
                  </a:lnTo>
                  <a:lnTo>
                    <a:pt x="54731" y="52950"/>
                  </a:lnTo>
                  <a:lnTo>
                    <a:pt x="55945" y="25406"/>
                  </a:lnTo>
                  <a:lnTo>
                    <a:pt x="75359" y="22979"/>
                  </a:lnTo>
                  <a:lnTo>
                    <a:pt x="75359" y="5191"/>
                  </a:lnTo>
                  <a:lnTo>
                    <a:pt x="110692" y="3978"/>
                  </a:lnTo>
                  <a:lnTo>
                    <a:pt x="115546" y="18344"/>
                  </a:lnTo>
                  <a:lnTo>
                    <a:pt x="132533" y="386"/>
                  </a:lnTo>
                  <a:lnTo>
                    <a:pt x="145928" y="23125"/>
                  </a:lnTo>
                  <a:lnTo>
                    <a:pt x="171506" y="23125"/>
                  </a:lnTo>
                  <a:lnTo>
                    <a:pt x="160562" y="93792"/>
                  </a:lnTo>
                  <a:lnTo>
                    <a:pt x="115497" y="88938"/>
                  </a:lnTo>
                  <a:lnTo>
                    <a:pt x="96083" y="120073"/>
                  </a:lnTo>
                  <a:lnTo>
                    <a:pt x="24203" y="114104"/>
                  </a:lnTo>
                  <a:lnTo>
                    <a:pt x="24203" y="123811"/>
                  </a:lnTo>
                  <a:close/>
                </a:path>
              </a:pathLst>
            </a:custGeom>
            <a:solidFill>
              <a:srgbClr val="999999"/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492;p40">
              <a:extLst>
                <a:ext uri="{FF2B5EF4-FFF2-40B4-BE49-F238E27FC236}">
                  <a16:creationId xmlns:a16="http://schemas.microsoft.com/office/drawing/2014/main" id="{F402E9B6-6C8B-4781-9870-8A9255C34EBF}"/>
                </a:ext>
              </a:extLst>
            </p:cNvPr>
            <p:cNvSpPr/>
            <p:nvPr/>
          </p:nvSpPr>
          <p:spPr>
            <a:xfrm>
              <a:off x="4799251" y="3829235"/>
              <a:ext cx="714189" cy="766586"/>
            </a:xfrm>
            <a:custGeom>
              <a:avLst/>
              <a:gdLst/>
              <a:ahLst/>
              <a:cxnLst/>
              <a:rect l="l" t="t" r="r" b="b"/>
              <a:pathLst>
                <a:path w="921534" h="989143" extrusionOk="0">
                  <a:moveTo>
                    <a:pt x="846605" y="235150"/>
                  </a:moveTo>
                  <a:lnTo>
                    <a:pt x="902663" y="211174"/>
                  </a:lnTo>
                  <a:lnTo>
                    <a:pt x="890529" y="196807"/>
                  </a:lnTo>
                  <a:lnTo>
                    <a:pt x="869828" y="200399"/>
                  </a:lnTo>
                  <a:lnTo>
                    <a:pt x="836922" y="214765"/>
                  </a:lnTo>
                  <a:lnTo>
                    <a:pt x="822361" y="134537"/>
                  </a:lnTo>
                  <a:lnTo>
                    <a:pt x="724830" y="98621"/>
                  </a:lnTo>
                  <a:lnTo>
                    <a:pt x="722403" y="84279"/>
                  </a:lnTo>
                  <a:lnTo>
                    <a:pt x="707843" y="66297"/>
                  </a:lnTo>
                  <a:lnTo>
                    <a:pt x="654260" y="51930"/>
                  </a:lnTo>
                  <a:lnTo>
                    <a:pt x="631109" y="24387"/>
                  </a:lnTo>
                  <a:lnTo>
                    <a:pt x="609268" y="42369"/>
                  </a:lnTo>
                  <a:lnTo>
                    <a:pt x="534961" y="59113"/>
                  </a:lnTo>
                  <a:lnTo>
                    <a:pt x="521565" y="74693"/>
                  </a:lnTo>
                  <a:lnTo>
                    <a:pt x="475239" y="74693"/>
                  </a:lnTo>
                  <a:lnTo>
                    <a:pt x="475239" y="56711"/>
                  </a:lnTo>
                  <a:lnTo>
                    <a:pt x="442356" y="51857"/>
                  </a:lnTo>
                  <a:lnTo>
                    <a:pt x="407047" y="72218"/>
                  </a:lnTo>
                  <a:lnTo>
                    <a:pt x="385206" y="74645"/>
                  </a:lnTo>
                  <a:lnTo>
                    <a:pt x="386420" y="33924"/>
                  </a:lnTo>
                  <a:lnTo>
                    <a:pt x="325508" y="13539"/>
                  </a:lnTo>
                  <a:lnTo>
                    <a:pt x="290175" y="17155"/>
                  </a:lnTo>
                  <a:lnTo>
                    <a:pt x="271901" y="386"/>
                  </a:lnTo>
                  <a:lnTo>
                    <a:pt x="236568" y="19557"/>
                  </a:lnTo>
                  <a:lnTo>
                    <a:pt x="236568" y="25551"/>
                  </a:lnTo>
                  <a:lnTo>
                    <a:pt x="218294" y="27978"/>
                  </a:lnTo>
                  <a:lnTo>
                    <a:pt x="215867" y="44747"/>
                  </a:lnTo>
                  <a:lnTo>
                    <a:pt x="242562" y="69888"/>
                  </a:lnTo>
                  <a:lnTo>
                    <a:pt x="232855" y="96243"/>
                  </a:lnTo>
                  <a:lnTo>
                    <a:pt x="220721" y="95054"/>
                  </a:lnTo>
                  <a:lnTo>
                    <a:pt x="204898" y="118981"/>
                  </a:lnTo>
                  <a:lnTo>
                    <a:pt x="189052" y="116555"/>
                  </a:lnTo>
                  <a:lnTo>
                    <a:pt x="193905" y="138104"/>
                  </a:lnTo>
                  <a:lnTo>
                    <a:pt x="168327" y="156062"/>
                  </a:lnTo>
                  <a:lnTo>
                    <a:pt x="170754" y="181228"/>
                  </a:lnTo>
                  <a:lnTo>
                    <a:pt x="136634" y="187197"/>
                  </a:lnTo>
                  <a:lnTo>
                    <a:pt x="91569" y="158465"/>
                  </a:lnTo>
                  <a:lnTo>
                    <a:pt x="80600" y="177612"/>
                  </a:lnTo>
                  <a:lnTo>
                    <a:pt x="109721" y="196783"/>
                  </a:lnTo>
                  <a:lnTo>
                    <a:pt x="129135" y="193191"/>
                  </a:lnTo>
                  <a:lnTo>
                    <a:pt x="125471" y="212338"/>
                  </a:lnTo>
                  <a:lnTo>
                    <a:pt x="97466" y="230321"/>
                  </a:lnTo>
                  <a:lnTo>
                    <a:pt x="115740" y="247090"/>
                  </a:lnTo>
                  <a:lnTo>
                    <a:pt x="115740" y="275774"/>
                  </a:lnTo>
                  <a:lnTo>
                    <a:pt x="127873" y="278201"/>
                  </a:lnTo>
                  <a:lnTo>
                    <a:pt x="135154" y="302153"/>
                  </a:lnTo>
                  <a:lnTo>
                    <a:pt x="107125" y="300939"/>
                  </a:lnTo>
                  <a:lnTo>
                    <a:pt x="93729" y="309311"/>
                  </a:lnTo>
                  <a:lnTo>
                    <a:pt x="96156" y="338069"/>
                  </a:lnTo>
                  <a:lnTo>
                    <a:pt x="60822" y="327294"/>
                  </a:lnTo>
                  <a:lnTo>
                    <a:pt x="45000" y="365612"/>
                  </a:lnTo>
                  <a:lnTo>
                    <a:pt x="52280" y="414705"/>
                  </a:lnTo>
                  <a:lnTo>
                    <a:pt x="63225" y="402741"/>
                  </a:lnTo>
                  <a:lnTo>
                    <a:pt x="87492" y="444627"/>
                  </a:lnTo>
                  <a:lnTo>
                    <a:pt x="66792" y="462609"/>
                  </a:lnTo>
                  <a:lnTo>
                    <a:pt x="49805" y="436255"/>
                  </a:lnTo>
                  <a:lnTo>
                    <a:pt x="27964" y="456640"/>
                  </a:lnTo>
                  <a:lnTo>
                    <a:pt x="15830" y="442249"/>
                  </a:lnTo>
                  <a:lnTo>
                    <a:pt x="-16" y="434969"/>
                  </a:lnTo>
                  <a:lnTo>
                    <a:pt x="26678" y="499642"/>
                  </a:lnTo>
                  <a:lnTo>
                    <a:pt x="64462" y="486464"/>
                  </a:lnTo>
                  <a:lnTo>
                    <a:pt x="91157" y="572687"/>
                  </a:lnTo>
                  <a:lnTo>
                    <a:pt x="46092" y="600206"/>
                  </a:lnTo>
                  <a:lnTo>
                    <a:pt x="85065" y="632555"/>
                  </a:lnTo>
                  <a:lnTo>
                    <a:pt x="96034" y="618188"/>
                  </a:lnTo>
                  <a:lnTo>
                    <a:pt x="115448" y="630177"/>
                  </a:lnTo>
                  <a:lnTo>
                    <a:pt x="142143" y="703198"/>
                  </a:lnTo>
                  <a:lnTo>
                    <a:pt x="157989" y="690045"/>
                  </a:lnTo>
                  <a:lnTo>
                    <a:pt x="190896" y="718777"/>
                  </a:lnTo>
                  <a:lnTo>
                    <a:pt x="205457" y="753504"/>
                  </a:lnTo>
                  <a:lnTo>
                    <a:pt x="179879" y="787042"/>
                  </a:lnTo>
                  <a:lnTo>
                    <a:pt x="160465" y="782188"/>
                  </a:lnTo>
                  <a:lnTo>
                    <a:pt x="148331" y="806165"/>
                  </a:lnTo>
                  <a:lnTo>
                    <a:pt x="138624" y="794176"/>
                  </a:lnTo>
                  <a:lnTo>
                    <a:pt x="125228" y="807354"/>
                  </a:lnTo>
                  <a:lnTo>
                    <a:pt x="150830" y="837276"/>
                  </a:lnTo>
                  <a:lnTo>
                    <a:pt x="176408" y="843294"/>
                  </a:lnTo>
                  <a:lnTo>
                    <a:pt x="172768" y="864843"/>
                  </a:lnTo>
                  <a:lnTo>
                    <a:pt x="220260" y="855136"/>
                  </a:lnTo>
                  <a:lnTo>
                    <a:pt x="231229" y="827593"/>
                  </a:lnTo>
                  <a:lnTo>
                    <a:pt x="261685" y="841959"/>
                  </a:lnTo>
                  <a:lnTo>
                    <a:pt x="258020" y="867101"/>
                  </a:lnTo>
                  <a:lnTo>
                    <a:pt x="279861" y="869527"/>
                  </a:lnTo>
                  <a:lnTo>
                    <a:pt x="264014" y="897095"/>
                  </a:lnTo>
                  <a:lnTo>
                    <a:pt x="270105" y="929444"/>
                  </a:lnTo>
                  <a:lnTo>
                    <a:pt x="300561" y="913864"/>
                  </a:lnTo>
                  <a:lnTo>
                    <a:pt x="357808" y="921144"/>
                  </a:lnTo>
                  <a:lnTo>
                    <a:pt x="418744" y="906754"/>
                  </a:lnTo>
                  <a:lnTo>
                    <a:pt x="430878" y="918887"/>
                  </a:lnTo>
                  <a:lnTo>
                    <a:pt x="477156" y="905686"/>
                  </a:lnTo>
                  <a:lnTo>
                    <a:pt x="474729" y="948809"/>
                  </a:lnTo>
                  <a:lnTo>
                    <a:pt x="493002" y="961986"/>
                  </a:lnTo>
                  <a:lnTo>
                    <a:pt x="564907" y="926046"/>
                  </a:lnTo>
                  <a:lnTo>
                    <a:pt x="620965" y="932040"/>
                  </a:lnTo>
                  <a:lnTo>
                    <a:pt x="635525" y="985938"/>
                  </a:lnTo>
                  <a:lnTo>
                    <a:pt x="669621" y="989530"/>
                  </a:lnTo>
                  <a:lnTo>
                    <a:pt x="730533" y="953590"/>
                  </a:lnTo>
                  <a:lnTo>
                    <a:pt x="729320" y="887728"/>
                  </a:lnTo>
                  <a:lnTo>
                    <a:pt x="762226" y="855403"/>
                  </a:lnTo>
                  <a:lnTo>
                    <a:pt x="765867" y="812304"/>
                  </a:lnTo>
                  <a:lnTo>
                    <a:pt x="700077" y="759595"/>
                  </a:lnTo>
                  <a:lnTo>
                    <a:pt x="732960" y="703295"/>
                  </a:lnTo>
                  <a:lnTo>
                    <a:pt x="759654" y="699727"/>
                  </a:lnTo>
                  <a:lnTo>
                    <a:pt x="749947" y="655415"/>
                  </a:lnTo>
                  <a:lnTo>
                    <a:pt x="664647" y="673373"/>
                  </a:lnTo>
                  <a:lnTo>
                    <a:pt x="662220" y="626658"/>
                  </a:lnTo>
                  <a:lnTo>
                    <a:pt x="631764" y="603919"/>
                  </a:lnTo>
                  <a:lnTo>
                    <a:pt x="635429" y="564412"/>
                  </a:lnTo>
                  <a:lnTo>
                    <a:pt x="574493" y="538057"/>
                  </a:lnTo>
                  <a:lnTo>
                    <a:pt x="597644" y="503306"/>
                  </a:lnTo>
                  <a:lnTo>
                    <a:pt x="600071" y="449432"/>
                  </a:lnTo>
                  <a:lnTo>
                    <a:pt x="668311" y="463798"/>
                  </a:lnTo>
                  <a:lnTo>
                    <a:pt x="690152" y="359618"/>
                  </a:lnTo>
                  <a:lnTo>
                    <a:pt x="752301" y="317708"/>
                  </a:lnTo>
                  <a:lnTo>
                    <a:pt x="883879" y="316519"/>
                  </a:lnTo>
                  <a:lnTo>
                    <a:pt x="891160" y="306812"/>
                  </a:lnTo>
                  <a:lnTo>
                    <a:pt x="915427" y="324770"/>
                  </a:lnTo>
                  <a:lnTo>
                    <a:pt x="921518" y="297226"/>
                  </a:lnTo>
                  <a:close/>
                  <a:moveTo>
                    <a:pt x="311797" y="334647"/>
                  </a:moveTo>
                  <a:lnTo>
                    <a:pt x="278890" y="346611"/>
                  </a:lnTo>
                  <a:lnTo>
                    <a:pt x="269183" y="355007"/>
                  </a:lnTo>
                  <a:lnTo>
                    <a:pt x="239917" y="321469"/>
                  </a:lnTo>
                  <a:lnTo>
                    <a:pt x="209485" y="291523"/>
                  </a:lnTo>
                  <a:lnTo>
                    <a:pt x="191212" y="302322"/>
                  </a:lnTo>
                  <a:lnTo>
                    <a:pt x="181505" y="295042"/>
                  </a:lnTo>
                  <a:lnTo>
                    <a:pt x="182718" y="272255"/>
                  </a:lnTo>
                  <a:lnTo>
                    <a:pt x="170584" y="256724"/>
                  </a:lnTo>
                  <a:lnTo>
                    <a:pt x="173011" y="239931"/>
                  </a:lnTo>
                  <a:lnTo>
                    <a:pt x="213198" y="231558"/>
                  </a:lnTo>
                  <a:lnTo>
                    <a:pt x="221716" y="206417"/>
                  </a:lnTo>
                  <a:lnTo>
                    <a:pt x="266829" y="202826"/>
                  </a:lnTo>
                  <a:lnTo>
                    <a:pt x="308229" y="231558"/>
                  </a:lnTo>
                  <a:lnTo>
                    <a:pt x="308229" y="260291"/>
                  </a:lnTo>
                  <a:lnTo>
                    <a:pt x="344777" y="287835"/>
                  </a:lnTo>
                  <a:lnTo>
                    <a:pt x="332643" y="332172"/>
                  </a:lnTo>
                  <a:lnTo>
                    <a:pt x="383799" y="375271"/>
                  </a:lnTo>
                  <a:lnTo>
                    <a:pt x="369238" y="393229"/>
                  </a:lnTo>
                  <a:close/>
                  <a:moveTo>
                    <a:pt x="500647" y="657987"/>
                  </a:moveTo>
                  <a:lnTo>
                    <a:pt x="477471" y="649591"/>
                  </a:lnTo>
                  <a:lnTo>
                    <a:pt x="467764" y="665146"/>
                  </a:lnTo>
                  <a:lnTo>
                    <a:pt x="397121" y="650804"/>
                  </a:lnTo>
                  <a:lnTo>
                    <a:pt x="369093" y="580137"/>
                  </a:lnTo>
                  <a:lnTo>
                    <a:pt x="387390" y="572857"/>
                  </a:lnTo>
                  <a:lnTo>
                    <a:pt x="409231" y="609962"/>
                  </a:lnTo>
                  <a:lnTo>
                    <a:pt x="440779" y="562082"/>
                  </a:lnTo>
                  <a:lnTo>
                    <a:pt x="512659" y="618358"/>
                  </a:lnTo>
                  <a:lnTo>
                    <a:pt x="479752" y="627920"/>
                  </a:lnTo>
                  <a:close/>
                </a:path>
              </a:pathLst>
            </a:custGeom>
            <a:solidFill>
              <a:srgbClr val="A9D18E">
                <a:alpha val="3569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493;p40">
              <a:extLst>
                <a:ext uri="{FF2B5EF4-FFF2-40B4-BE49-F238E27FC236}">
                  <a16:creationId xmlns:a16="http://schemas.microsoft.com/office/drawing/2014/main" id="{A86213E7-3A6A-4E0E-816B-C4612B1E2B3D}"/>
                </a:ext>
              </a:extLst>
            </p:cNvPr>
            <p:cNvSpPr/>
            <p:nvPr/>
          </p:nvSpPr>
          <p:spPr>
            <a:xfrm>
              <a:off x="2843704" y="3359233"/>
              <a:ext cx="746782" cy="990205"/>
            </a:xfrm>
            <a:custGeom>
              <a:avLst/>
              <a:gdLst/>
              <a:ahLst/>
              <a:cxnLst/>
              <a:rect l="l" t="t" r="r" b="b"/>
              <a:pathLst>
                <a:path w="963590" h="1277684" extrusionOk="0">
                  <a:moveTo>
                    <a:pt x="68151" y="439943"/>
                  </a:moveTo>
                  <a:lnTo>
                    <a:pt x="102247" y="509397"/>
                  </a:lnTo>
                  <a:lnTo>
                    <a:pt x="136367" y="408784"/>
                  </a:lnTo>
                  <a:lnTo>
                    <a:pt x="215552" y="389613"/>
                  </a:lnTo>
                  <a:lnTo>
                    <a:pt x="224094" y="364496"/>
                  </a:lnTo>
                  <a:lnTo>
                    <a:pt x="350795" y="350129"/>
                  </a:lnTo>
                  <a:lnTo>
                    <a:pt x="364191" y="272279"/>
                  </a:lnTo>
                  <a:lnTo>
                    <a:pt x="386031" y="351319"/>
                  </a:lnTo>
                  <a:lnTo>
                    <a:pt x="406732" y="346465"/>
                  </a:lnTo>
                  <a:lnTo>
                    <a:pt x="404305" y="286597"/>
                  </a:lnTo>
                  <a:lnTo>
                    <a:pt x="490794" y="225516"/>
                  </a:lnTo>
                  <a:lnTo>
                    <a:pt x="434761" y="207558"/>
                  </a:lnTo>
                  <a:lnTo>
                    <a:pt x="477399" y="182417"/>
                  </a:lnTo>
                  <a:lnTo>
                    <a:pt x="454247" y="146501"/>
                  </a:lnTo>
                  <a:lnTo>
                    <a:pt x="541975" y="92603"/>
                  </a:lnTo>
                  <a:lnTo>
                    <a:pt x="538310" y="68651"/>
                  </a:lnTo>
                  <a:lnTo>
                    <a:pt x="493221" y="50693"/>
                  </a:lnTo>
                  <a:lnTo>
                    <a:pt x="511495" y="11161"/>
                  </a:lnTo>
                  <a:lnTo>
                    <a:pt x="618708" y="25527"/>
                  </a:lnTo>
                  <a:lnTo>
                    <a:pt x="612617" y="386"/>
                  </a:lnTo>
                  <a:lnTo>
                    <a:pt x="633342" y="2813"/>
                  </a:lnTo>
                  <a:lnTo>
                    <a:pt x="641860" y="92603"/>
                  </a:lnTo>
                  <a:lnTo>
                    <a:pt x="677290" y="72412"/>
                  </a:lnTo>
                  <a:lnTo>
                    <a:pt x="667583" y="32904"/>
                  </a:lnTo>
                  <a:lnTo>
                    <a:pt x="762615" y="46058"/>
                  </a:lnTo>
                  <a:lnTo>
                    <a:pt x="753976" y="79474"/>
                  </a:lnTo>
                  <a:lnTo>
                    <a:pt x="767371" y="79474"/>
                  </a:lnTo>
                  <a:lnTo>
                    <a:pt x="781932" y="140555"/>
                  </a:lnTo>
                  <a:lnTo>
                    <a:pt x="778267" y="178874"/>
                  </a:lnTo>
                  <a:lnTo>
                    <a:pt x="814814" y="176447"/>
                  </a:lnTo>
                  <a:lnTo>
                    <a:pt x="887908" y="292615"/>
                  </a:lnTo>
                  <a:lnTo>
                    <a:pt x="805059" y="318946"/>
                  </a:lnTo>
                  <a:lnTo>
                    <a:pt x="836898" y="344208"/>
                  </a:lnTo>
                  <a:lnTo>
                    <a:pt x="805204" y="380124"/>
                  </a:lnTo>
                  <a:lnTo>
                    <a:pt x="773535" y="378911"/>
                  </a:lnTo>
                  <a:lnTo>
                    <a:pt x="777200" y="445986"/>
                  </a:lnTo>
                  <a:lnTo>
                    <a:pt x="817387" y="426815"/>
                  </a:lnTo>
                  <a:lnTo>
                    <a:pt x="822240" y="462755"/>
                  </a:lnTo>
                  <a:lnTo>
                    <a:pt x="849056" y="479524"/>
                  </a:lnTo>
                  <a:lnTo>
                    <a:pt x="853909" y="457974"/>
                  </a:lnTo>
                  <a:lnTo>
                    <a:pt x="875750" y="467681"/>
                  </a:lnTo>
                  <a:lnTo>
                    <a:pt x="909870" y="504787"/>
                  </a:lnTo>
                  <a:lnTo>
                    <a:pt x="891597" y="516775"/>
                  </a:lnTo>
                  <a:lnTo>
                    <a:pt x="902566" y="563489"/>
                  </a:lnTo>
                  <a:lnTo>
                    <a:pt x="886719" y="594625"/>
                  </a:lnTo>
                  <a:lnTo>
                    <a:pt x="954935" y="688006"/>
                  </a:lnTo>
                  <a:lnTo>
                    <a:pt x="925814" y="710769"/>
                  </a:lnTo>
                  <a:lnTo>
                    <a:pt x="922149" y="775442"/>
                  </a:lnTo>
                  <a:lnTo>
                    <a:pt x="963574" y="810169"/>
                  </a:lnTo>
                  <a:lnTo>
                    <a:pt x="900212" y="834121"/>
                  </a:lnTo>
                  <a:lnTo>
                    <a:pt x="845416" y="892654"/>
                  </a:lnTo>
                  <a:lnTo>
                    <a:pt x="745506" y="909423"/>
                  </a:lnTo>
                  <a:lnTo>
                    <a:pt x="708959" y="942936"/>
                  </a:lnTo>
                  <a:lnTo>
                    <a:pt x="722379" y="974072"/>
                  </a:lnTo>
                  <a:lnTo>
                    <a:pt x="700538" y="998024"/>
                  </a:lnTo>
                  <a:lnTo>
                    <a:pt x="750481" y="1013579"/>
                  </a:lnTo>
                  <a:lnTo>
                    <a:pt x="789479" y="1060294"/>
                  </a:lnTo>
                  <a:lnTo>
                    <a:pt x="788266" y="1110577"/>
                  </a:lnTo>
                  <a:lnTo>
                    <a:pt x="826026" y="1158481"/>
                  </a:lnTo>
                  <a:lnTo>
                    <a:pt x="756402" y="1182408"/>
                  </a:lnTo>
                  <a:lnTo>
                    <a:pt x="760067" y="1251862"/>
                  </a:lnTo>
                  <a:lnTo>
                    <a:pt x="718642" y="1242155"/>
                  </a:lnTo>
                  <a:lnTo>
                    <a:pt x="633366" y="1273290"/>
                  </a:lnTo>
                  <a:lnTo>
                    <a:pt x="618805" y="1230191"/>
                  </a:lnTo>
                  <a:lnTo>
                    <a:pt x="549376" y="1278071"/>
                  </a:lnTo>
                  <a:lnTo>
                    <a:pt x="525109" y="1234948"/>
                  </a:lnTo>
                  <a:lnTo>
                    <a:pt x="438595" y="1230094"/>
                  </a:lnTo>
                  <a:lnTo>
                    <a:pt x="419181" y="1189373"/>
                  </a:lnTo>
                  <a:lnTo>
                    <a:pt x="430150" y="1166610"/>
                  </a:lnTo>
                  <a:lnTo>
                    <a:pt x="413162" y="1146250"/>
                  </a:lnTo>
                  <a:lnTo>
                    <a:pt x="504530" y="1097157"/>
                  </a:lnTo>
                  <a:lnTo>
                    <a:pt x="486256" y="1049253"/>
                  </a:lnTo>
                  <a:lnTo>
                    <a:pt x="545954" y="1055247"/>
                  </a:lnTo>
                  <a:lnTo>
                    <a:pt x="565368" y="1028892"/>
                  </a:lnTo>
                  <a:lnTo>
                    <a:pt x="476452" y="877996"/>
                  </a:lnTo>
                  <a:lnTo>
                    <a:pt x="448205" y="899765"/>
                  </a:lnTo>
                  <a:lnTo>
                    <a:pt x="401902" y="835116"/>
                  </a:lnTo>
                  <a:lnTo>
                    <a:pt x="367806" y="865062"/>
                  </a:lnTo>
                  <a:lnTo>
                    <a:pt x="351960" y="782407"/>
                  </a:lnTo>
                  <a:lnTo>
                    <a:pt x="314200" y="776437"/>
                  </a:lnTo>
                  <a:lnTo>
                    <a:pt x="331187" y="742899"/>
                  </a:lnTo>
                  <a:lnTo>
                    <a:pt x="289786" y="723752"/>
                  </a:lnTo>
                  <a:lnTo>
                    <a:pt x="300731" y="681842"/>
                  </a:lnTo>
                  <a:lnTo>
                    <a:pt x="252002" y="691403"/>
                  </a:lnTo>
                  <a:lnTo>
                    <a:pt x="272726" y="649518"/>
                  </a:lnTo>
                  <a:lnTo>
                    <a:pt x="199633" y="593217"/>
                  </a:lnTo>
                  <a:lnTo>
                    <a:pt x="104601" y="631536"/>
                  </a:lnTo>
                  <a:lnTo>
                    <a:pt x="69268" y="607584"/>
                  </a:lnTo>
                  <a:lnTo>
                    <a:pt x="72932" y="552496"/>
                  </a:lnTo>
                  <a:lnTo>
                    <a:pt x="46238" y="553710"/>
                  </a:lnTo>
                  <a:lnTo>
                    <a:pt x="74267" y="532136"/>
                  </a:lnTo>
                  <a:lnTo>
                    <a:pt x="62133" y="511776"/>
                  </a:lnTo>
                  <a:lnTo>
                    <a:pt x="-16" y="480640"/>
                  </a:lnTo>
                  <a:close/>
                </a:path>
              </a:pathLst>
            </a:custGeom>
            <a:solidFill>
              <a:srgbClr val="FE9494">
                <a:alpha val="4980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494;p40">
              <a:extLst>
                <a:ext uri="{FF2B5EF4-FFF2-40B4-BE49-F238E27FC236}">
                  <a16:creationId xmlns:a16="http://schemas.microsoft.com/office/drawing/2014/main" id="{1192CD1A-8967-4FB5-8C60-A194CCE3FB02}"/>
                </a:ext>
              </a:extLst>
            </p:cNvPr>
            <p:cNvSpPr/>
            <p:nvPr/>
          </p:nvSpPr>
          <p:spPr>
            <a:xfrm>
              <a:off x="4329452" y="4135245"/>
              <a:ext cx="306390" cy="442950"/>
            </a:xfrm>
            <a:custGeom>
              <a:avLst/>
              <a:gdLst/>
              <a:ahLst/>
              <a:cxnLst/>
              <a:rect l="l" t="t" r="r" b="b"/>
              <a:pathLst>
                <a:path w="395342" h="571548" extrusionOk="0">
                  <a:moveTo>
                    <a:pt x="2046" y="151160"/>
                  </a:moveTo>
                  <a:lnTo>
                    <a:pt x="5687" y="111653"/>
                  </a:lnTo>
                  <a:lnTo>
                    <a:pt x="25101" y="123616"/>
                  </a:lnTo>
                  <a:lnTo>
                    <a:pt x="52960" y="87967"/>
                  </a:lnTo>
                  <a:lnTo>
                    <a:pt x="81377" y="74111"/>
                  </a:lnTo>
                  <a:lnTo>
                    <a:pt x="88949" y="109202"/>
                  </a:lnTo>
                  <a:lnTo>
                    <a:pt x="134086" y="125436"/>
                  </a:lnTo>
                  <a:lnTo>
                    <a:pt x="120521" y="147836"/>
                  </a:lnTo>
                  <a:lnTo>
                    <a:pt x="127801" y="170890"/>
                  </a:lnTo>
                  <a:lnTo>
                    <a:pt x="172502" y="182295"/>
                  </a:lnTo>
                  <a:lnTo>
                    <a:pt x="166580" y="147763"/>
                  </a:lnTo>
                  <a:lnTo>
                    <a:pt x="194731" y="130193"/>
                  </a:lnTo>
                  <a:lnTo>
                    <a:pt x="190435" y="101654"/>
                  </a:lnTo>
                  <a:lnTo>
                    <a:pt x="208466" y="100247"/>
                  </a:lnTo>
                  <a:lnTo>
                    <a:pt x="215746" y="84279"/>
                  </a:lnTo>
                  <a:lnTo>
                    <a:pt x="223172" y="70252"/>
                  </a:lnTo>
                  <a:lnTo>
                    <a:pt x="235937" y="61370"/>
                  </a:lnTo>
                  <a:lnTo>
                    <a:pt x="262631" y="68651"/>
                  </a:lnTo>
                  <a:lnTo>
                    <a:pt x="269911" y="21936"/>
                  </a:lnTo>
                  <a:lnTo>
                    <a:pt x="325969" y="32735"/>
                  </a:lnTo>
                  <a:lnTo>
                    <a:pt x="378339" y="386"/>
                  </a:lnTo>
                  <a:lnTo>
                    <a:pt x="395326" y="49479"/>
                  </a:lnTo>
                  <a:lnTo>
                    <a:pt x="359968" y="118933"/>
                  </a:lnTo>
                  <a:lnTo>
                    <a:pt x="323446" y="136915"/>
                  </a:lnTo>
                  <a:lnTo>
                    <a:pt x="327086" y="157275"/>
                  </a:lnTo>
                  <a:lnTo>
                    <a:pt x="289325" y="215954"/>
                  </a:lnTo>
                  <a:lnTo>
                    <a:pt x="311166" y="233912"/>
                  </a:lnTo>
                  <a:lnTo>
                    <a:pt x="272168" y="242285"/>
                  </a:lnTo>
                  <a:lnTo>
                    <a:pt x="263626" y="278225"/>
                  </a:lnTo>
                  <a:lnTo>
                    <a:pt x="283040" y="302177"/>
                  </a:lnTo>
                  <a:lnTo>
                    <a:pt x="362225" y="318922"/>
                  </a:lnTo>
                  <a:lnTo>
                    <a:pt x="365865" y="401577"/>
                  </a:lnTo>
                  <a:lnTo>
                    <a:pt x="384139" y="442273"/>
                  </a:lnTo>
                  <a:lnTo>
                    <a:pt x="369578" y="454261"/>
                  </a:lnTo>
                  <a:lnTo>
                    <a:pt x="348878" y="427931"/>
                  </a:lnTo>
                  <a:lnTo>
                    <a:pt x="329464" y="445889"/>
                  </a:lnTo>
                  <a:lnTo>
                    <a:pt x="281948" y="435090"/>
                  </a:lnTo>
                  <a:lnTo>
                    <a:pt x="284375" y="493769"/>
                  </a:lnTo>
                  <a:lnTo>
                    <a:pt x="249041" y="481805"/>
                  </a:lnTo>
                  <a:lnTo>
                    <a:pt x="236907" y="538081"/>
                  </a:lnTo>
                  <a:lnTo>
                    <a:pt x="216207" y="508160"/>
                  </a:lnTo>
                  <a:lnTo>
                    <a:pt x="189513" y="541673"/>
                  </a:lnTo>
                  <a:lnTo>
                    <a:pt x="150491" y="473408"/>
                  </a:lnTo>
                  <a:lnTo>
                    <a:pt x="100742" y="533252"/>
                  </a:lnTo>
                  <a:lnTo>
                    <a:pt x="13064" y="571934"/>
                  </a:lnTo>
                  <a:lnTo>
                    <a:pt x="27770" y="474064"/>
                  </a:lnTo>
                  <a:lnTo>
                    <a:pt x="36021" y="469696"/>
                  </a:lnTo>
                  <a:lnTo>
                    <a:pt x="18646" y="447151"/>
                  </a:lnTo>
                  <a:lnTo>
                    <a:pt x="469" y="448000"/>
                  </a:lnTo>
                  <a:lnTo>
                    <a:pt x="2410" y="432493"/>
                  </a:lnTo>
                  <a:lnTo>
                    <a:pt x="-16" y="419341"/>
                  </a:lnTo>
                  <a:lnTo>
                    <a:pt x="9691" y="423296"/>
                  </a:lnTo>
                  <a:lnTo>
                    <a:pt x="23887" y="431498"/>
                  </a:lnTo>
                  <a:lnTo>
                    <a:pt x="31944" y="423539"/>
                  </a:lnTo>
                  <a:lnTo>
                    <a:pt x="45121" y="424752"/>
                  </a:lnTo>
                  <a:lnTo>
                    <a:pt x="51479" y="414608"/>
                  </a:lnTo>
                  <a:lnTo>
                    <a:pt x="47500" y="401188"/>
                  </a:lnTo>
                  <a:lnTo>
                    <a:pt x="23450" y="374300"/>
                  </a:lnTo>
                  <a:lnTo>
                    <a:pt x="43956" y="360662"/>
                  </a:lnTo>
                  <a:lnTo>
                    <a:pt x="46238" y="346441"/>
                  </a:lnTo>
                  <a:lnTo>
                    <a:pt x="68564" y="336079"/>
                  </a:lnTo>
                  <a:lnTo>
                    <a:pt x="48519" y="319819"/>
                  </a:lnTo>
                  <a:lnTo>
                    <a:pt x="67933" y="295964"/>
                  </a:lnTo>
                  <a:lnTo>
                    <a:pt x="76742" y="297056"/>
                  </a:lnTo>
                  <a:lnTo>
                    <a:pt x="86449" y="289509"/>
                  </a:lnTo>
                  <a:lnTo>
                    <a:pt x="85575" y="299216"/>
                  </a:lnTo>
                  <a:lnTo>
                    <a:pt x="91618" y="307977"/>
                  </a:lnTo>
                  <a:lnTo>
                    <a:pt x="102150" y="295843"/>
                  </a:lnTo>
                  <a:lnTo>
                    <a:pt x="116080" y="308923"/>
                  </a:lnTo>
                  <a:lnTo>
                    <a:pt x="99553" y="209427"/>
                  </a:lnTo>
                  <a:lnTo>
                    <a:pt x="63686" y="204573"/>
                  </a:lnTo>
                  <a:lnTo>
                    <a:pt x="61720" y="183533"/>
                  </a:lnTo>
                  <a:lnTo>
                    <a:pt x="49198" y="176568"/>
                  </a:lnTo>
                  <a:lnTo>
                    <a:pt x="2823" y="172855"/>
                  </a:lnTo>
                  <a:close/>
                </a:path>
              </a:pathLst>
            </a:custGeom>
            <a:solidFill>
              <a:srgbClr val="A9D18E">
                <a:alpha val="3569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495;p40">
              <a:extLst>
                <a:ext uri="{FF2B5EF4-FFF2-40B4-BE49-F238E27FC236}">
                  <a16:creationId xmlns:a16="http://schemas.microsoft.com/office/drawing/2014/main" id="{5654B2A1-DABD-4674-84F9-30E1B35636A2}"/>
                </a:ext>
              </a:extLst>
            </p:cNvPr>
            <p:cNvSpPr/>
            <p:nvPr/>
          </p:nvSpPr>
          <p:spPr>
            <a:xfrm>
              <a:off x="4598161" y="2898866"/>
              <a:ext cx="723213" cy="551572"/>
            </a:xfrm>
            <a:custGeom>
              <a:avLst/>
              <a:gdLst/>
              <a:ahLst/>
              <a:cxnLst/>
              <a:rect l="l" t="t" r="r" b="b"/>
              <a:pathLst>
                <a:path w="2037219" h="1553724" extrusionOk="0">
                  <a:moveTo>
                    <a:pt x="1957819" y="0"/>
                  </a:moveTo>
                  <a:lnTo>
                    <a:pt x="1968391" y="10574"/>
                  </a:lnTo>
                  <a:lnTo>
                    <a:pt x="1917959" y="62751"/>
                  </a:lnTo>
                  <a:lnTo>
                    <a:pt x="1960250" y="107103"/>
                  </a:lnTo>
                  <a:lnTo>
                    <a:pt x="1952267" y="164514"/>
                  </a:lnTo>
                  <a:lnTo>
                    <a:pt x="2037219" y="250575"/>
                  </a:lnTo>
                  <a:lnTo>
                    <a:pt x="1647031" y="571460"/>
                  </a:lnTo>
                  <a:lnTo>
                    <a:pt x="1623348" y="639180"/>
                  </a:lnTo>
                  <a:lnTo>
                    <a:pt x="1546379" y="707004"/>
                  </a:lnTo>
                  <a:lnTo>
                    <a:pt x="1501284" y="709594"/>
                  </a:lnTo>
                  <a:lnTo>
                    <a:pt x="1365900" y="832185"/>
                  </a:lnTo>
                  <a:lnTo>
                    <a:pt x="1315468" y="923533"/>
                  </a:lnTo>
                  <a:lnTo>
                    <a:pt x="1212015" y="947005"/>
                  </a:lnTo>
                  <a:lnTo>
                    <a:pt x="1199963" y="947005"/>
                  </a:lnTo>
                  <a:lnTo>
                    <a:pt x="1270955" y="1045173"/>
                  </a:lnTo>
                  <a:lnTo>
                    <a:pt x="1233951" y="1162584"/>
                  </a:lnTo>
                  <a:lnTo>
                    <a:pt x="1199430" y="1099992"/>
                  </a:lnTo>
                  <a:lnTo>
                    <a:pt x="1133140" y="1094705"/>
                  </a:lnTo>
                  <a:lnTo>
                    <a:pt x="1093280" y="1133825"/>
                  </a:lnTo>
                  <a:lnTo>
                    <a:pt x="1035130" y="1058178"/>
                  </a:lnTo>
                  <a:lnTo>
                    <a:pt x="960696" y="1130812"/>
                  </a:lnTo>
                  <a:lnTo>
                    <a:pt x="843920" y="1125525"/>
                  </a:lnTo>
                  <a:lnTo>
                    <a:pt x="883727" y="1172469"/>
                  </a:lnTo>
                  <a:lnTo>
                    <a:pt x="806756" y="1229879"/>
                  </a:lnTo>
                  <a:lnTo>
                    <a:pt x="843763" y="1339414"/>
                  </a:lnTo>
                  <a:lnTo>
                    <a:pt x="790898" y="1344701"/>
                  </a:lnTo>
                  <a:lnTo>
                    <a:pt x="740466" y="1308172"/>
                  </a:lnTo>
                  <a:lnTo>
                    <a:pt x="714033" y="1313457"/>
                  </a:lnTo>
                  <a:lnTo>
                    <a:pt x="761611" y="1370868"/>
                  </a:lnTo>
                  <a:lnTo>
                    <a:pt x="714033" y="1383873"/>
                  </a:lnTo>
                  <a:lnTo>
                    <a:pt x="637117" y="1316047"/>
                  </a:lnTo>
                  <a:lnTo>
                    <a:pt x="568075" y="1316047"/>
                  </a:lnTo>
                  <a:lnTo>
                    <a:pt x="522930" y="1402163"/>
                  </a:lnTo>
                  <a:lnTo>
                    <a:pt x="525625" y="1425635"/>
                  </a:lnTo>
                  <a:lnTo>
                    <a:pt x="552057" y="1451697"/>
                  </a:lnTo>
                  <a:lnTo>
                    <a:pt x="583777" y="1456984"/>
                  </a:lnTo>
                  <a:lnTo>
                    <a:pt x="586419" y="1430922"/>
                  </a:lnTo>
                  <a:lnTo>
                    <a:pt x="644569" y="1483099"/>
                  </a:lnTo>
                  <a:lnTo>
                    <a:pt x="623423" y="1503926"/>
                  </a:lnTo>
                  <a:lnTo>
                    <a:pt x="482700" y="1490921"/>
                  </a:lnTo>
                  <a:lnTo>
                    <a:pt x="456267" y="1509161"/>
                  </a:lnTo>
                  <a:lnTo>
                    <a:pt x="416462" y="1493302"/>
                  </a:lnTo>
                  <a:lnTo>
                    <a:pt x="397854" y="1509161"/>
                  </a:lnTo>
                  <a:lnTo>
                    <a:pt x="411122" y="1540455"/>
                  </a:lnTo>
                  <a:lnTo>
                    <a:pt x="368831" y="1540455"/>
                  </a:lnTo>
                  <a:lnTo>
                    <a:pt x="368831" y="1548439"/>
                  </a:lnTo>
                  <a:lnTo>
                    <a:pt x="366241" y="1553724"/>
                  </a:lnTo>
                  <a:lnTo>
                    <a:pt x="302486" y="1475433"/>
                  </a:lnTo>
                  <a:lnTo>
                    <a:pt x="268020" y="1459574"/>
                  </a:lnTo>
                  <a:lnTo>
                    <a:pt x="244125" y="1415274"/>
                  </a:lnTo>
                  <a:lnTo>
                    <a:pt x="259984" y="1370920"/>
                  </a:lnTo>
                  <a:lnTo>
                    <a:pt x="286416" y="1373510"/>
                  </a:lnTo>
                  <a:lnTo>
                    <a:pt x="259984" y="1334391"/>
                  </a:lnTo>
                  <a:lnTo>
                    <a:pt x="268179" y="1326409"/>
                  </a:lnTo>
                  <a:lnTo>
                    <a:pt x="294611" y="1331696"/>
                  </a:lnTo>
                  <a:lnTo>
                    <a:pt x="315757" y="1292577"/>
                  </a:lnTo>
                  <a:lnTo>
                    <a:pt x="310470" y="1292577"/>
                  </a:lnTo>
                  <a:lnTo>
                    <a:pt x="297202" y="1274339"/>
                  </a:lnTo>
                  <a:lnTo>
                    <a:pt x="313060" y="1266515"/>
                  </a:lnTo>
                  <a:lnTo>
                    <a:pt x="307773" y="1263870"/>
                  </a:lnTo>
                  <a:lnTo>
                    <a:pt x="313060" y="1258585"/>
                  </a:lnTo>
                  <a:lnTo>
                    <a:pt x="318347" y="1261175"/>
                  </a:lnTo>
                  <a:lnTo>
                    <a:pt x="323632" y="1250602"/>
                  </a:lnTo>
                  <a:lnTo>
                    <a:pt x="320989" y="1234743"/>
                  </a:lnTo>
                  <a:lnTo>
                    <a:pt x="320989" y="1232101"/>
                  </a:lnTo>
                  <a:lnTo>
                    <a:pt x="347422" y="1213861"/>
                  </a:lnTo>
                  <a:lnTo>
                    <a:pt x="47789" y="961647"/>
                  </a:lnTo>
                  <a:lnTo>
                    <a:pt x="61058" y="943410"/>
                  </a:lnTo>
                  <a:lnTo>
                    <a:pt x="0" y="909471"/>
                  </a:lnTo>
                  <a:lnTo>
                    <a:pt x="34519" y="747760"/>
                  </a:lnTo>
                  <a:lnTo>
                    <a:pt x="82097" y="737187"/>
                  </a:lnTo>
                  <a:lnTo>
                    <a:pt x="84794" y="687654"/>
                  </a:lnTo>
                  <a:lnTo>
                    <a:pt x="60899" y="677081"/>
                  </a:lnTo>
                  <a:lnTo>
                    <a:pt x="95365" y="551900"/>
                  </a:lnTo>
                  <a:lnTo>
                    <a:pt x="50273" y="465784"/>
                  </a:lnTo>
                  <a:lnTo>
                    <a:pt x="172389" y="353605"/>
                  </a:lnTo>
                  <a:lnTo>
                    <a:pt x="265430" y="238785"/>
                  </a:lnTo>
                  <a:lnTo>
                    <a:pt x="315809" y="251842"/>
                  </a:lnTo>
                  <a:lnTo>
                    <a:pt x="318506" y="319666"/>
                  </a:lnTo>
                  <a:lnTo>
                    <a:pt x="363651" y="301376"/>
                  </a:lnTo>
                  <a:lnTo>
                    <a:pt x="567970" y="267489"/>
                  </a:lnTo>
                  <a:lnTo>
                    <a:pt x="833348" y="416197"/>
                  </a:lnTo>
                  <a:lnTo>
                    <a:pt x="896785" y="382258"/>
                  </a:lnTo>
                  <a:lnTo>
                    <a:pt x="920679" y="465731"/>
                  </a:lnTo>
                  <a:lnTo>
                    <a:pt x="960485" y="504851"/>
                  </a:lnTo>
                  <a:lnTo>
                    <a:pt x="1217934" y="478789"/>
                  </a:lnTo>
                  <a:lnTo>
                    <a:pt x="1239079" y="502259"/>
                  </a:lnTo>
                  <a:lnTo>
                    <a:pt x="1353214" y="502259"/>
                  </a:lnTo>
                  <a:lnTo>
                    <a:pt x="1350517" y="504851"/>
                  </a:lnTo>
                  <a:lnTo>
                    <a:pt x="1336408" y="516149"/>
                  </a:lnTo>
                  <a:lnTo>
                    <a:pt x="1363099" y="506067"/>
                  </a:lnTo>
                  <a:lnTo>
                    <a:pt x="1365741" y="503477"/>
                  </a:lnTo>
                  <a:close/>
                </a:path>
              </a:pathLst>
            </a:custGeom>
            <a:solidFill>
              <a:srgbClr val="A9D18E">
                <a:alpha val="3569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496;p40">
              <a:extLst>
                <a:ext uri="{FF2B5EF4-FFF2-40B4-BE49-F238E27FC236}">
                  <a16:creationId xmlns:a16="http://schemas.microsoft.com/office/drawing/2014/main" id="{89B52703-4F66-4300-BA84-DBACFBF8F12A}"/>
                </a:ext>
              </a:extLst>
            </p:cNvPr>
            <p:cNvSpPr/>
            <p:nvPr/>
          </p:nvSpPr>
          <p:spPr>
            <a:xfrm>
              <a:off x="5360798" y="3375330"/>
              <a:ext cx="362984" cy="620228"/>
            </a:xfrm>
            <a:custGeom>
              <a:avLst/>
              <a:gdLst/>
              <a:ahLst/>
              <a:cxnLst/>
              <a:rect l="l" t="t" r="r" b="b"/>
              <a:pathLst>
                <a:path w="483979" h="826970" extrusionOk="0">
                  <a:moveTo>
                    <a:pt x="266448" y="0"/>
                  </a:moveTo>
                  <a:lnTo>
                    <a:pt x="306673" y="14828"/>
                  </a:lnTo>
                  <a:lnTo>
                    <a:pt x="412320" y="106298"/>
                  </a:lnTo>
                  <a:lnTo>
                    <a:pt x="443728" y="158195"/>
                  </a:lnTo>
                  <a:lnTo>
                    <a:pt x="483979" y="216303"/>
                  </a:lnTo>
                  <a:lnTo>
                    <a:pt x="471499" y="228608"/>
                  </a:lnTo>
                  <a:lnTo>
                    <a:pt x="471528" y="228653"/>
                  </a:lnTo>
                  <a:lnTo>
                    <a:pt x="461509" y="237319"/>
                  </a:lnTo>
                  <a:lnTo>
                    <a:pt x="475334" y="269455"/>
                  </a:lnTo>
                  <a:lnTo>
                    <a:pt x="448935" y="278096"/>
                  </a:lnTo>
                  <a:lnTo>
                    <a:pt x="461459" y="295403"/>
                  </a:lnTo>
                  <a:lnTo>
                    <a:pt x="416200" y="294176"/>
                  </a:lnTo>
                  <a:lnTo>
                    <a:pt x="416134" y="294202"/>
                  </a:lnTo>
                  <a:lnTo>
                    <a:pt x="416327" y="294199"/>
                  </a:lnTo>
                  <a:lnTo>
                    <a:pt x="415075" y="301713"/>
                  </a:lnTo>
                  <a:lnTo>
                    <a:pt x="391994" y="303552"/>
                  </a:lnTo>
                  <a:lnTo>
                    <a:pt x="383860" y="306702"/>
                  </a:lnTo>
                  <a:lnTo>
                    <a:pt x="386146" y="332646"/>
                  </a:lnTo>
                  <a:lnTo>
                    <a:pt x="337080" y="349953"/>
                  </a:lnTo>
                  <a:lnTo>
                    <a:pt x="368513" y="411769"/>
                  </a:lnTo>
                  <a:lnTo>
                    <a:pt x="389903" y="416779"/>
                  </a:lnTo>
                  <a:lnTo>
                    <a:pt x="389903" y="445206"/>
                  </a:lnTo>
                  <a:lnTo>
                    <a:pt x="413797" y="445206"/>
                  </a:lnTo>
                  <a:lnTo>
                    <a:pt x="417505" y="484329"/>
                  </a:lnTo>
                  <a:lnTo>
                    <a:pt x="417505" y="523077"/>
                  </a:lnTo>
                  <a:lnTo>
                    <a:pt x="387449" y="528086"/>
                  </a:lnTo>
                  <a:lnTo>
                    <a:pt x="383667" y="562701"/>
                  </a:lnTo>
                  <a:lnTo>
                    <a:pt x="437742" y="589876"/>
                  </a:lnTo>
                  <a:lnTo>
                    <a:pt x="416353" y="643050"/>
                  </a:lnTo>
                  <a:lnTo>
                    <a:pt x="392483" y="648060"/>
                  </a:lnTo>
                  <a:lnTo>
                    <a:pt x="455225" y="704491"/>
                  </a:lnTo>
                  <a:lnTo>
                    <a:pt x="456477" y="741560"/>
                  </a:lnTo>
                  <a:lnTo>
                    <a:pt x="441450" y="751579"/>
                  </a:lnTo>
                  <a:lnTo>
                    <a:pt x="410016" y="750352"/>
                  </a:lnTo>
                  <a:lnTo>
                    <a:pt x="422539" y="761472"/>
                  </a:lnTo>
                  <a:lnTo>
                    <a:pt x="377279" y="826970"/>
                  </a:lnTo>
                  <a:lnTo>
                    <a:pt x="298057" y="817076"/>
                  </a:lnTo>
                  <a:lnTo>
                    <a:pt x="275514" y="826970"/>
                  </a:lnTo>
                  <a:lnTo>
                    <a:pt x="186223" y="823262"/>
                  </a:lnTo>
                  <a:lnTo>
                    <a:pt x="173700" y="808435"/>
                  </a:lnTo>
                  <a:lnTo>
                    <a:pt x="152335" y="812141"/>
                  </a:lnTo>
                  <a:lnTo>
                    <a:pt x="118371" y="826970"/>
                  </a:lnTo>
                  <a:lnTo>
                    <a:pt x="103344" y="744164"/>
                  </a:lnTo>
                  <a:lnTo>
                    <a:pt x="2505" y="706995"/>
                  </a:lnTo>
                  <a:lnTo>
                    <a:pt x="0" y="692168"/>
                  </a:lnTo>
                  <a:lnTo>
                    <a:pt x="7514" y="689663"/>
                  </a:lnTo>
                  <a:lnTo>
                    <a:pt x="7514" y="610565"/>
                  </a:lnTo>
                  <a:lnTo>
                    <a:pt x="45235" y="610565"/>
                  </a:lnTo>
                  <a:lnTo>
                    <a:pt x="27677" y="588324"/>
                  </a:lnTo>
                  <a:lnTo>
                    <a:pt x="65397" y="568536"/>
                  </a:lnTo>
                  <a:lnTo>
                    <a:pt x="10069" y="509126"/>
                  </a:lnTo>
                  <a:lnTo>
                    <a:pt x="7565" y="496753"/>
                  </a:lnTo>
                  <a:lnTo>
                    <a:pt x="60388" y="494248"/>
                  </a:lnTo>
                  <a:lnTo>
                    <a:pt x="57884" y="481900"/>
                  </a:lnTo>
                  <a:lnTo>
                    <a:pt x="66700" y="439846"/>
                  </a:lnTo>
                  <a:lnTo>
                    <a:pt x="65448" y="394136"/>
                  </a:lnTo>
                  <a:lnTo>
                    <a:pt x="177356" y="352107"/>
                  </a:lnTo>
                  <a:lnTo>
                    <a:pt x="173575" y="317493"/>
                  </a:lnTo>
                  <a:lnTo>
                    <a:pt x="199973" y="296479"/>
                  </a:lnTo>
                  <a:lnTo>
                    <a:pt x="186148" y="242102"/>
                  </a:lnTo>
                  <a:lnTo>
                    <a:pt x="210042" y="144420"/>
                  </a:lnTo>
                  <a:lnTo>
                    <a:pt x="247738" y="129591"/>
                  </a:lnTo>
                  <a:lnTo>
                    <a:pt x="179711" y="96405"/>
                  </a:lnTo>
                  <a:lnTo>
                    <a:pt x="187224" y="14828"/>
                  </a:lnTo>
                  <a:close/>
                </a:path>
              </a:pathLst>
            </a:custGeom>
            <a:solidFill>
              <a:srgbClr val="FE9494">
                <a:alpha val="4980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497;p40">
              <a:extLst>
                <a:ext uri="{FF2B5EF4-FFF2-40B4-BE49-F238E27FC236}">
                  <a16:creationId xmlns:a16="http://schemas.microsoft.com/office/drawing/2014/main" id="{A6244C10-5CDC-4CEA-873A-A66BDE4128E4}"/>
                </a:ext>
              </a:extLst>
            </p:cNvPr>
            <p:cNvSpPr/>
            <p:nvPr/>
          </p:nvSpPr>
          <p:spPr>
            <a:xfrm>
              <a:off x="3387626" y="3624610"/>
              <a:ext cx="972207" cy="575503"/>
            </a:xfrm>
            <a:custGeom>
              <a:avLst/>
              <a:gdLst/>
              <a:ahLst/>
              <a:cxnLst/>
              <a:rect l="l" t="t" r="r" b="b"/>
              <a:pathLst>
                <a:path w="1254460" h="742585" extrusionOk="0">
                  <a:moveTo>
                    <a:pt x="1244980" y="295042"/>
                  </a:moveTo>
                  <a:lnTo>
                    <a:pt x="1230954" y="271333"/>
                  </a:lnTo>
                  <a:lnTo>
                    <a:pt x="1184530" y="324600"/>
                  </a:lnTo>
                  <a:lnTo>
                    <a:pt x="1152230" y="314213"/>
                  </a:lnTo>
                  <a:lnTo>
                    <a:pt x="1170091" y="285092"/>
                  </a:lnTo>
                  <a:lnTo>
                    <a:pt x="1175090" y="300090"/>
                  </a:lnTo>
                  <a:lnTo>
                    <a:pt x="1180647" y="281307"/>
                  </a:lnTo>
                  <a:lnTo>
                    <a:pt x="1195887" y="265315"/>
                  </a:lnTo>
                  <a:lnTo>
                    <a:pt x="1216272" y="278929"/>
                  </a:lnTo>
                  <a:lnTo>
                    <a:pt x="1220519" y="258204"/>
                  </a:lnTo>
                  <a:lnTo>
                    <a:pt x="1215107" y="245173"/>
                  </a:lnTo>
                  <a:lnTo>
                    <a:pt x="1195038" y="186008"/>
                  </a:lnTo>
                  <a:lnTo>
                    <a:pt x="1196251" y="97408"/>
                  </a:lnTo>
                  <a:lnTo>
                    <a:pt x="1198678" y="93816"/>
                  </a:lnTo>
                  <a:lnTo>
                    <a:pt x="1216927" y="62681"/>
                  </a:lnTo>
                  <a:lnTo>
                    <a:pt x="1219354" y="50693"/>
                  </a:lnTo>
                  <a:lnTo>
                    <a:pt x="1210812" y="49504"/>
                  </a:lnTo>
                  <a:lnTo>
                    <a:pt x="1204745" y="63894"/>
                  </a:lnTo>
                  <a:lnTo>
                    <a:pt x="1201080" y="63894"/>
                  </a:lnTo>
                  <a:lnTo>
                    <a:pt x="1198654" y="51906"/>
                  </a:lnTo>
                  <a:lnTo>
                    <a:pt x="1175502" y="51906"/>
                  </a:lnTo>
                  <a:lnTo>
                    <a:pt x="1156088" y="62681"/>
                  </a:lnTo>
                  <a:lnTo>
                    <a:pt x="1153662" y="75858"/>
                  </a:lnTo>
                  <a:lnTo>
                    <a:pt x="1164655" y="77047"/>
                  </a:lnTo>
                  <a:lnTo>
                    <a:pt x="1168319" y="79474"/>
                  </a:lnTo>
                  <a:lnTo>
                    <a:pt x="1170746" y="77047"/>
                  </a:lnTo>
                  <a:lnTo>
                    <a:pt x="1196567" y="92772"/>
                  </a:lnTo>
                  <a:lnTo>
                    <a:pt x="1194528" y="96413"/>
                  </a:lnTo>
                  <a:lnTo>
                    <a:pt x="1165868" y="135726"/>
                  </a:lnTo>
                  <a:lnTo>
                    <a:pt x="1157350" y="129732"/>
                  </a:lnTo>
                  <a:lnTo>
                    <a:pt x="1148832" y="139439"/>
                  </a:lnTo>
                  <a:lnTo>
                    <a:pt x="1136699" y="133469"/>
                  </a:lnTo>
                  <a:lnTo>
                    <a:pt x="1089183" y="146622"/>
                  </a:lnTo>
                  <a:lnTo>
                    <a:pt x="1089183" y="190935"/>
                  </a:lnTo>
                  <a:lnTo>
                    <a:pt x="1024607" y="166983"/>
                  </a:lnTo>
                  <a:lnTo>
                    <a:pt x="979542" y="213698"/>
                  </a:lnTo>
                  <a:lnTo>
                    <a:pt x="953964" y="190935"/>
                  </a:lnTo>
                  <a:lnTo>
                    <a:pt x="921057" y="188508"/>
                  </a:lnTo>
                  <a:lnTo>
                    <a:pt x="912442" y="198870"/>
                  </a:lnTo>
                  <a:lnTo>
                    <a:pt x="868057" y="164507"/>
                  </a:lnTo>
                  <a:lnTo>
                    <a:pt x="857719" y="152592"/>
                  </a:lnTo>
                  <a:lnTo>
                    <a:pt x="783388" y="153781"/>
                  </a:lnTo>
                  <a:lnTo>
                    <a:pt x="701776" y="117865"/>
                  </a:lnTo>
                  <a:lnTo>
                    <a:pt x="662778" y="53192"/>
                  </a:lnTo>
                  <a:lnTo>
                    <a:pt x="605531" y="69961"/>
                  </a:lnTo>
                  <a:lnTo>
                    <a:pt x="576289" y="28051"/>
                  </a:lnTo>
                  <a:lnTo>
                    <a:pt x="483684" y="36448"/>
                  </a:lnTo>
                  <a:lnTo>
                    <a:pt x="460508" y="10093"/>
                  </a:lnTo>
                  <a:lnTo>
                    <a:pt x="355721" y="386"/>
                  </a:lnTo>
                  <a:lnTo>
                    <a:pt x="300901" y="78212"/>
                  </a:lnTo>
                  <a:lnTo>
                    <a:pt x="272872" y="70932"/>
                  </a:lnTo>
                  <a:lnTo>
                    <a:pt x="271659" y="116458"/>
                  </a:lnTo>
                  <a:lnTo>
                    <a:pt x="204656" y="86511"/>
                  </a:lnTo>
                  <a:lnTo>
                    <a:pt x="175535" y="121238"/>
                  </a:lnTo>
                  <a:lnTo>
                    <a:pt x="209655" y="158343"/>
                  </a:lnTo>
                  <a:lnTo>
                    <a:pt x="191139" y="170501"/>
                  </a:lnTo>
                  <a:lnTo>
                    <a:pt x="202108" y="217192"/>
                  </a:lnTo>
                  <a:lnTo>
                    <a:pt x="186285" y="248327"/>
                  </a:lnTo>
                  <a:lnTo>
                    <a:pt x="254501" y="341709"/>
                  </a:lnTo>
                  <a:lnTo>
                    <a:pt x="225380" y="364496"/>
                  </a:lnTo>
                  <a:lnTo>
                    <a:pt x="221716" y="429169"/>
                  </a:lnTo>
                  <a:lnTo>
                    <a:pt x="263141" y="463871"/>
                  </a:lnTo>
                  <a:lnTo>
                    <a:pt x="199778" y="487823"/>
                  </a:lnTo>
                  <a:lnTo>
                    <a:pt x="144861" y="546405"/>
                  </a:lnTo>
                  <a:lnTo>
                    <a:pt x="44951" y="563392"/>
                  </a:lnTo>
                  <a:lnTo>
                    <a:pt x="8405" y="596930"/>
                  </a:lnTo>
                  <a:lnTo>
                    <a:pt x="21824" y="628065"/>
                  </a:lnTo>
                  <a:lnTo>
                    <a:pt x="-16" y="652017"/>
                  </a:lnTo>
                  <a:lnTo>
                    <a:pt x="49926" y="667573"/>
                  </a:lnTo>
                  <a:lnTo>
                    <a:pt x="88924" y="714288"/>
                  </a:lnTo>
                  <a:lnTo>
                    <a:pt x="151049" y="656798"/>
                  </a:lnTo>
                  <a:lnTo>
                    <a:pt x="235015" y="742972"/>
                  </a:lnTo>
                  <a:lnTo>
                    <a:pt x="238679" y="680702"/>
                  </a:lnTo>
                  <a:lnTo>
                    <a:pt x="291048" y="684293"/>
                  </a:lnTo>
                  <a:lnTo>
                    <a:pt x="300755" y="719020"/>
                  </a:lnTo>
                  <a:lnTo>
                    <a:pt x="316602" y="689098"/>
                  </a:lnTo>
                  <a:lnTo>
                    <a:pt x="375062" y="719020"/>
                  </a:lnTo>
                  <a:lnTo>
                    <a:pt x="375062" y="696257"/>
                  </a:lnTo>
                  <a:lnTo>
                    <a:pt x="482276" y="678299"/>
                  </a:lnTo>
                  <a:lnTo>
                    <a:pt x="532243" y="637578"/>
                  </a:lnTo>
                  <a:lnTo>
                    <a:pt x="531006" y="594479"/>
                  </a:lnTo>
                  <a:lnTo>
                    <a:pt x="607764" y="588485"/>
                  </a:lnTo>
                  <a:lnTo>
                    <a:pt x="633390" y="553685"/>
                  </a:lnTo>
                  <a:lnTo>
                    <a:pt x="747909" y="539319"/>
                  </a:lnTo>
                  <a:lnTo>
                    <a:pt x="745482" y="566863"/>
                  </a:lnTo>
                  <a:lnTo>
                    <a:pt x="783242" y="529733"/>
                  </a:lnTo>
                  <a:lnTo>
                    <a:pt x="750360" y="524880"/>
                  </a:lnTo>
                  <a:lnTo>
                    <a:pt x="762493" y="499763"/>
                  </a:lnTo>
                  <a:lnTo>
                    <a:pt x="785645" y="509324"/>
                  </a:lnTo>
                  <a:lnTo>
                    <a:pt x="791736" y="500952"/>
                  </a:lnTo>
                  <a:lnTo>
                    <a:pt x="767468" y="482994"/>
                  </a:lnTo>
                  <a:lnTo>
                    <a:pt x="834471" y="467439"/>
                  </a:lnTo>
                  <a:lnTo>
                    <a:pt x="847867" y="517721"/>
                  </a:lnTo>
                  <a:lnTo>
                    <a:pt x="886864" y="480592"/>
                  </a:lnTo>
                  <a:lnTo>
                    <a:pt x="907565" y="494958"/>
                  </a:lnTo>
                  <a:lnTo>
                    <a:pt x="911229" y="472220"/>
                  </a:lnTo>
                  <a:lnTo>
                    <a:pt x="962385" y="482994"/>
                  </a:lnTo>
                  <a:lnTo>
                    <a:pt x="976946" y="450670"/>
                  </a:lnTo>
                  <a:lnTo>
                    <a:pt x="998786" y="440963"/>
                  </a:lnTo>
                  <a:lnTo>
                    <a:pt x="1007304" y="448243"/>
                  </a:lnTo>
                  <a:lnTo>
                    <a:pt x="1008542" y="443390"/>
                  </a:lnTo>
                  <a:lnTo>
                    <a:pt x="1015822" y="453097"/>
                  </a:lnTo>
                  <a:lnTo>
                    <a:pt x="1044943" y="423150"/>
                  </a:lnTo>
                  <a:lnTo>
                    <a:pt x="1037663" y="402814"/>
                  </a:lnTo>
                  <a:lnTo>
                    <a:pt x="1081539" y="383643"/>
                  </a:lnTo>
                  <a:lnTo>
                    <a:pt x="1099836" y="387938"/>
                  </a:lnTo>
                  <a:lnTo>
                    <a:pt x="1103816" y="365491"/>
                  </a:lnTo>
                  <a:lnTo>
                    <a:pt x="1113038" y="366632"/>
                  </a:lnTo>
                  <a:lnTo>
                    <a:pt x="1111824" y="376897"/>
                  </a:lnTo>
                  <a:lnTo>
                    <a:pt x="1103913" y="376508"/>
                  </a:lnTo>
                  <a:lnTo>
                    <a:pt x="1101826" y="388205"/>
                  </a:lnTo>
                  <a:lnTo>
                    <a:pt x="1130268" y="395486"/>
                  </a:lnTo>
                  <a:lnTo>
                    <a:pt x="1146090" y="355978"/>
                  </a:lnTo>
                  <a:lnTo>
                    <a:pt x="1159510" y="371558"/>
                  </a:lnTo>
                  <a:lnTo>
                    <a:pt x="1165601" y="363161"/>
                  </a:lnTo>
                  <a:lnTo>
                    <a:pt x="1170455" y="335618"/>
                  </a:lnTo>
                  <a:lnTo>
                    <a:pt x="1186301" y="336807"/>
                  </a:lnTo>
                  <a:lnTo>
                    <a:pt x="1202124" y="338020"/>
                  </a:lnTo>
                  <a:lnTo>
                    <a:pt x="1203677" y="310428"/>
                  </a:lnTo>
                  <a:lnTo>
                    <a:pt x="1221611" y="336807"/>
                  </a:lnTo>
                  <a:lnTo>
                    <a:pt x="1237457" y="316470"/>
                  </a:lnTo>
                  <a:lnTo>
                    <a:pt x="1244738" y="328435"/>
                  </a:lnTo>
                  <a:lnTo>
                    <a:pt x="1254445" y="321154"/>
                  </a:lnTo>
                  <a:close/>
                  <a:moveTo>
                    <a:pt x="892956" y="220323"/>
                  </a:moveTo>
                  <a:lnTo>
                    <a:pt x="859272" y="226074"/>
                  </a:lnTo>
                  <a:lnTo>
                    <a:pt x="846750" y="215639"/>
                  </a:lnTo>
                  <a:lnTo>
                    <a:pt x="836000" y="236921"/>
                  </a:lnTo>
                  <a:lnTo>
                    <a:pt x="811150" y="234495"/>
                  </a:lnTo>
                  <a:lnTo>
                    <a:pt x="820371" y="256651"/>
                  </a:lnTo>
                  <a:lnTo>
                    <a:pt x="809014" y="257161"/>
                  </a:lnTo>
                  <a:lnTo>
                    <a:pt x="809330" y="250972"/>
                  </a:lnTo>
                  <a:lnTo>
                    <a:pt x="795788" y="250560"/>
                  </a:lnTo>
                  <a:lnTo>
                    <a:pt x="795619" y="255947"/>
                  </a:lnTo>
                  <a:lnTo>
                    <a:pt x="785353" y="257670"/>
                  </a:lnTo>
                  <a:lnTo>
                    <a:pt x="772273" y="242819"/>
                  </a:lnTo>
                  <a:lnTo>
                    <a:pt x="782660" y="234786"/>
                  </a:lnTo>
                  <a:lnTo>
                    <a:pt x="797973" y="231971"/>
                  </a:lnTo>
                  <a:lnTo>
                    <a:pt x="797342" y="220274"/>
                  </a:lnTo>
                  <a:lnTo>
                    <a:pt x="794697" y="217192"/>
                  </a:lnTo>
                  <a:lnTo>
                    <a:pt x="784989" y="217774"/>
                  </a:lnTo>
                  <a:lnTo>
                    <a:pt x="782053" y="222992"/>
                  </a:lnTo>
                  <a:lnTo>
                    <a:pt x="776520" y="227142"/>
                  </a:lnTo>
                  <a:lnTo>
                    <a:pt x="744972" y="210373"/>
                  </a:lnTo>
                  <a:lnTo>
                    <a:pt x="754340" y="201127"/>
                  </a:lnTo>
                  <a:lnTo>
                    <a:pt x="748807" y="191760"/>
                  </a:lnTo>
                  <a:lnTo>
                    <a:pt x="742667" y="186906"/>
                  </a:lnTo>
                  <a:lnTo>
                    <a:pt x="733785" y="201273"/>
                  </a:lnTo>
                  <a:lnTo>
                    <a:pt x="696195" y="201515"/>
                  </a:lnTo>
                  <a:lnTo>
                    <a:pt x="703159" y="168584"/>
                  </a:lnTo>
                  <a:lnTo>
                    <a:pt x="684134" y="198627"/>
                  </a:lnTo>
                  <a:lnTo>
                    <a:pt x="669961" y="198627"/>
                  </a:lnTo>
                  <a:lnTo>
                    <a:pt x="667365" y="195812"/>
                  </a:lnTo>
                  <a:lnTo>
                    <a:pt x="661808" y="194866"/>
                  </a:lnTo>
                  <a:lnTo>
                    <a:pt x="656954" y="198991"/>
                  </a:lnTo>
                  <a:lnTo>
                    <a:pt x="650863" y="178898"/>
                  </a:lnTo>
                  <a:lnTo>
                    <a:pt x="660085" y="172637"/>
                  </a:lnTo>
                  <a:lnTo>
                    <a:pt x="670835" y="171205"/>
                  </a:lnTo>
                  <a:lnTo>
                    <a:pt x="687458" y="170380"/>
                  </a:lnTo>
                  <a:lnTo>
                    <a:pt x="681222" y="159872"/>
                  </a:lnTo>
                  <a:lnTo>
                    <a:pt x="712090" y="153053"/>
                  </a:lnTo>
                  <a:lnTo>
                    <a:pt x="712721" y="140919"/>
                  </a:lnTo>
                  <a:lnTo>
                    <a:pt x="719516" y="136648"/>
                  </a:lnTo>
                  <a:lnTo>
                    <a:pt x="737328" y="146646"/>
                  </a:lnTo>
                  <a:lnTo>
                    <a:pt x="743710" y="146452"/>
                  </a:lnTo>
                  <a:lnTo>
                    <a:pt x="759654" y="145943"/>
                  </a:lnTo>
                  <a:lnTo>
                    <a:pt x="768196" y="159363"/>
                  </a:lnTo>
                  <a:lnTo>
                    <a:pt x="765915" y="168341"/>
                  </a:lnTo>
                  <a:lnTo>
                    <a:pt x="800254" y="175088"/>
                  </a:lnTo>
                  <a:lnTo>
                    <a:pt x="800254" y="175088"/>
                  </a:lnTo>
                  <a:lnTo>
                    <a:pt x="812849" y="182368"/>
                  </a:lnTo>
                  <a:lnTo>
                    <a:pt x="805398" y="196929"/>
                  </a:lnTo>
                  <a:lnTo>
                    <a:pt x="823381" y="201224"/>
                  </a:lnTo>
                  <a:lnTo>
                    <a:pt x="832214" y="209960"/>
                  </a:lnTo>
                  <a:lnTo>
                    <a:pt x="849590" y="199113"/>
                  </a:lnTo>
                  <a:lnTo>
                    <a:pt x="890359" y="199719"/>
                  </a:lnTo>
                  <a:lnTo>
                    <a:pt x="886622" y="188557"/>
                  </a:lnTo>
                  <a:lnTo>
                    <a:pt x="870387" y="194842"/>
                  </a:lnTo>
                  <a:lnTo>
                    <a:pt x="854734" y="185135"/>
                  </a:lnTo>
                  <a:lnTo>
                    <a:pt x="871527" y="170016"/>
                  </a:lnTo>
                  <a:lnTo>
                    <a:pt x="908147" y="198385"/>
                  </a:lnTo>
                  <a:close/>
                  <a:moveTo>
                    <a:pt x="995219" y="316592"/>
                  </a:moveTo>
                  <a:lnTo>
                    <a:pt x="964788" y="333361"/>
                  </a:lnTo>
                  <a:lnTo>
                    <a:pt x="955081" y="332147"/>
                  </a:lnTo>
                  <a:lnTo>
                    <a:pt x="953867" y="290237"/>
                  </a:lnTo>
                  <a:lnTo>
                    <a:pt x="995267" y="290237"/>
                  </a:lnTo>
                  <a:close/>
                </a:path>
              </a:pathLst>
            </a:custGeom>
            <a:solidFill>
              <a:srgbClr val="A9D18E">
                <a:alpha val="3569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498;p40">
              <a:extLst>
                <a:ext uri="{FF2B5EF4-FFF2-40B4-BE49-F238E27FC236}">
                  <a16:creationId xmlns:a16="http://schemas.microsoft.com/office/drawing/2014/main" id="{96D4FAB2-69FC-45CF-A314-ED0C90EE7165}"/>
                </a:ext>
              </a:extLst>
            </p:cNvPr>
            <p:cNvSpPr/>
            <p:nvPr/>
          </p:nvSpPr>
          <p:spPr>
            <a:xfrm>
              <a:off x="5456858" y="3433772"/>
              <a:ext cx="882007" cy="911233"/>
            </a:xfrm>
            <a:custGeom>
              <a:avLst/>
              <a:gdLst/>
              <a:ahLst/>
              <a:cxnLst/>
              <a:rect l="l" t="t" r="r" b="b"/>
              <a:pathLst>
                <a:path w="1138074" h="1175785" extrusionOk="0">
                  <a:moveTo>
                    <a:pt x="1094206" y="436206"/>
                  </a:moveTo>
                  <a:lnTo>
                    <a:pt x="1138058" y="515222"/>
                  </a:lnTo>
                  <a:lnTo>
                    <a:pt x="1056422" y="632603"/>
                  </a:lnTo>
                  <a:lnTo>
                    <a:pt x="1011357" y="735692"/>
                  </a:lnTo>
                  <a:lnTo>
                    <a:pt x="1045453" y="746491"/>
                  </a:lnTo>
                  <a:lnTo>
                    <a:pt x="973597" y="805170"/>
                  </a:lnTo>
                  <a:lnTo>
                    <a:pt x="912661" y="797889"/>
                  </a:lnTo>
                  <a:lnTo>
                    <a:pt x="936928" y="886490"/>
                  </a:lnTo>
                  <a:lnTo>
                    <a:pt x="821197" y="900881"/>
                  </a:lnTo>
                  <a:lnTo>
                    <a:pt x="716434" y="890082"/>
                  </a:lnTo>
                  <a:lnTo>
                    <a:pt x="709153" y="951163"/>
                  </a:lnTo>
                  <a:lnTo>
                    <a:pt x="673844" y="973926"/>
                  </a:lnTo>
                  <a:lnTo>
                    <a:pt x="659284" y="951163"/>
                  </a:lnTo>
                  <a:lnTo>
                    <a:pt x="545979" y="946310"/>
                  </a:lnTo>
                  <a:lnTo>
                    <a:pt x="535034" y="996616"/>
                  </a:lnTo>
                  <a:lnTo>
                    <a:pt x="514309" y="1013361"/>
                  </a:lnTo>
                  <a:lnTo>
                    <a:pt x="538577" y="1062454"/>
                  </a:lnTo>
                  <a:lnTo>
                    <a:pt x="459392" y="1056484"/>
                  </a:lnTo>
                  <a:lnTo>
                    <a:pt x="460605" y="1143847"/>
                  </a:lnTo>
                  <a:lnTo>
                    <a:pt x="404572" y="1176172"/>
                  </a:lnTo>
                  <a:lnTo>
                    <a:pt x="363171" y="1173745"/>
                  </a:lnTo>
                  <a:lnTo>
                    <a:pt x="351038" y="1172556"/>
                  </a:lnTo>
                  <a:lnTo>
                    <a:pt x="355891" y="1142610"/>
                  </a:lnTo>
                  <a:lnTo>
                    <a:pt x="259670" y="1134213"/>
                  </a:lnTo>
                  <a:lnTo>
                    <a:pt x="245110" y="1024038"/>
                  </a:lnTo>
                  <a:lnTo>
                    <a:pt x="186625" y="1037216"/>
                  </a:lnTo>
                  <a:lnTo>
                    <a:pt x="146365" y="1007488"/>
                  </a:lnTo>
                  <a:lnTo>
                    <a:pt x="177913" y="969170"/>
                  </a:lnTo>
                  <a:lnTo>
                    <a:pt x="177913" y="918839"/>
                  </a:lnTo>
                  <a:lnTo>
                    <a:pt x="70699" y="948809"/>
                  </a:lnTo>
                  <a:lnTo>
                    <a:pt x="76790" y="911680"/>
                  </a:lnTo>
                  <a:lnTo>
                    <a:pt x="48786" y="885325"/>
                  </a:lnTo>
                  <a:lnTo>
                    <a:pt x="67059" y="855403"/>
                  </a:lnTo>
                  <a:lnTo>
                    <a:pt x="37890" y="827908"/>
                  </a:lnTo>
                  <a:lnTo>
                    <a:pt x="45170" y="818347"/>
                  </a:lnTo>
                  <a:lnTo>
                    <a:pt x="69437" y="836305"/>
                  </a:lnTo>
                  <a:lnTo>
                    <a:pt x="75528" y="808761"/>
                  </a:lnTo>
                  <a:lnTo>
                    <a:pt x="-16" y="746491"/>
                  </a:lnTo>
                  <a:lnTo>
                    <a:pt x="56042" y="722539"/>
                  </a:lnTo>
                  <a:lnTo>
                    <a:pt x="142555" y="726131"/>
                  </a:lnTo>
                  <a:lnTo>
                    <a:pt x="164396" y="716424"/>
                  </a:lnTo>
                  <a:lnTo>
                    <a:pt x="241154" y="726131"/>
                  </a:lnTo>
                  <a:lnTo>
                    <a:pt x="285006" y="662671"/>
                  </a:lnTo>
                  <a:lnTo>
                    <a:pt x="272872" y="651896"/>
                  </a:lnTo>
                  <a:lnTo>
                    <a:pt x="303328" y="653085"/>
                  </a:lnTo>
                  <a:lnTo>
                    <a:pt x="317888" y="643378"/>
                  </a:lnTo>
                  <a:lnTo>
                    <a:pt x="316675" y="607462"/>
                  </a:lnTo>
                  <a:lnTo>
                    <a:pt x="255788" y="552351"/>
                  </a:lnTo>
                  <a:lnTo>
                    <a:pt x="278914" y="547497"/>
                  </a:lnTo>
                  <a:lnTo>
                    <a:pt x="299639" y="496002"/>
                  </a:lnTo>
                  <a:lnTo>
                    <a:pt x="247245" y="469671"/>
                  </a:lnTo>
                  <a:lnTo>
                    <a:pt x="250910" y="436134"/>
                  </a:lnTo>
                  <a:lnTo>
                    <a:pt x="280031" y="431280"/>
                  </a:lnTo>
                  <a:lnTo>
                    <a:pt x="280031" y="393738"/>
                  </a:lnTo>
                  <a:lnTo>
                    <a:pt x="276439" y="355832"/>
                  </a:lnTo>
                  <a:lnTo>
                    <a:pt x="253288" y="355832"/>
                  </a:lnTo>
                  <a:lnTo>
                    <a:pt x="253288" y="328289"/>
                  </a:lnTo>
                  <a:lnTo>
                    <a:pt x="232564" y="323435"/>
                  </a:lnTo>
                  <a:lnTo>
                    <a:pt x="202108" y="263543"/>
                  </a:lnTo>
                  <a:lnTo>
                    <a:pt x="249648" y="246774"/>
                  </a:lnTo>
                  <a:lnTo>
                    <a:pt x="247221" y="219231"/>
                  </a:lnTo>
                  <a:lnTo>
                    <a:pt x="277677" y="216804"/>
                  </a:lnTo>
                  <a:lnTo>
                    <a:pt x="278890" y="209524"/>
                  </a:lnTo>
                  <a:lnTo>
                    <a:pt x="322742" y="210737"/>
                  </a:lnTo>
                  <a:lnTo>
                    <a:pt x="310608" y="193968"/>
                  </a:lnTo>
                  <a:lnTo>
                    <a:pt x="336186" y="185596"/>
                  </a:lnTo>
                  <a:lnTo>
                    <a:pt x="322790" y="154461"/>
                  </a:lnTo>
                  <a:lnTo>
                    <a:pt x="344631" y="134100"/>
                  </a:lnTo>
                  <a:lnTo>
                    <a:pt x="305657" y="77848"/>
                  </a:lnTo>
                  <a:lnTo>
                    <a:pt x="375087" y="9535"/>
                  </a:lnTo>
                  <a:lnTo>
                    <a:pt x="438498" y="39457"/>
                  </a:lnTo>
                  <a:lnTo>
                    <a:pt x="520425" y="386"/>
                  </a:lnTo>
                  <a:lnTo>
                    <a:pt x="565490" y="17179"/>
                  </a:lnTo>
                  <a:lnTo>
                    <a:pt x="517949" y="24459"/>
                  </a:lnTo>
                  <a:lnTo>
                    <a:pt x="517949" y="46058"/>
                  </a:lnTo>
                  <a:lnTo>
                    <a:pt x="553259" y="63967"/>
                  </a:lnTo>
                  <a:lnTo>
                    <a:pt x="571532" y="23270"/>
                  </a:lnTo>
                  <a:lnTo>
                    <a:pt x="580050" y="37613"/>
                  </a:lnTo>
                  <a:lnTo>
                    <a:pt x="543649" y="89132"/>
                  </a:lnTo>
                  <a:lnTo>
                    <a:pt x="634968" y="216051"/>
                  </a:lnTo>
                  <a:lnTo>
                    <a:pt x="817702" y="236412"/>
                  </a:lnTo>
                  <a:lnTo>
                    <a:pt x="899386" y="184819"/>
                  </a:lnTo>
                  <a:lnTo>
                    <a:pt x="913947" y="196953"/>
                  </a:lnTo>
                  <a:lnTo>
                    <a:pt x="855486" y="248400"/>
                  </a:lnTo>
                  <a:lnTo>
                    <a:pt x="894460" y="313049"/>
                  </a:lnTo>
                  <a:lnTo>
                    <a:pt x="898125" y="378911"/>
                  </a:lnTo>
                  <a:lnTo>
                    <a:pt x="941976" y="387332"/>
                  </a:lnTo>
                  <a:lnTo>
                    <a:pt x="1028514" y="356196"/>
                  </a:lnTo>
                  <a:lnTo>
                    <a:pt x="1019996" y="372941"/>
                  </a:lnTo>
                  <a:lnTo>
                    <a:pt x="1074816" y="371728"/>
                  </a:lnTo>
                  <a:lnTo>
                    <a:pt x="1072390" y="430406"/>
                  </a:lnTo>
                  <a:close/>
                </a:path>
              </a:pathLst>
            </a:custGeom>
            <a:solidFill>
              <a:srgbClr val="FED946">
                <a:alpha val="7785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499;p40">
              <a:extLst>
                <a:ext uri="{FF2B5EF4-FFF2-40B4-BE49-F238E27FC236}">
                  <a16:creationId xmlns:a16="http://schemas.microsoft.com/office/drawing/2014/main" id="{18120D96-AB92-4FE9-9E03-A65B5E887B41}"/>
                </a:ext>
              </a:extLst>
            </p:cNvPr>
            <p:cNvSpPr/>
            <p:nvPr/>
          </p:nvSpPr>
          <p:spPr>
            <a:xfrm>
              <a:off x="4957532" y="3224582"/>
              <a:ext cx="586074" cy="662600"/>
            </a:xfrm>
            <a:custGeom>
              <a:avLst/>
              <a:gdLst/>
              <a:ahLst/>
              <a:cxnLst/>
              <a:rect l="l" t="t" r="r" b="b"/>
              <a:pathLst>
                <a:path w="756224" h="854968" extrusionOk="0">
                  <a:moveTo>
                    <a:pt x="433717" y="746806"/>
                  </a:moveTo>
                  <a:lnTo>
                    <a:pt x="425054" y="805048"/>
                  </a:lnTo>
                  <a:lnTo>
                    <a:pt x="403213" y="823031"/>
                  </a:lnTo>
                  <a:lnTo>
                    <a:pt x="328906" y="839775"/>
                  </a:lnTo>
                  <a:lnTo>
                    <a:pt x="315510" y="855355"/>
                  </a:lnTo>
                  <a:lnTo>
                    <a:pt x="269183" y="855355"/>
                  </a:lnTo>
                  <a:lnTo>
                    <a:pt x="269183" y="837373"/>
                  </a:lnTo>
                  <a:lnTo>
                    <a:pt x="236301" y="832519"/>
                  </a:lnTo>
                  <a:lnTo>
                    <a:pt x="200992" y="852880"/>
                  </a:lnTo>
                  <a:lnTo>
                    <a:pt x="179151" y="855307"/>
                  </a:lnTo>
                  <a:lnTo>
                    <a:pt x="180364" y="814586"/>
                  </a:lnTo>
                  <a:lnTo>
                    <a:pt x="119453" y="794225"/>
                  </a:lnTo>
                  <a:lnTo>
                    <a:pt x="124306" y="775054"/>
                  </a:lnTo>
                  <a:lnTo>
                    <a:pt x="79217" y="770200"/>
                  </a:lnTo>
                  <a:lnTo>
                    <a:pt x="58517" y="723485"/>
                  </a:lnTo>
                  <a:lnTo>
                    <a:pt x="45097" y="725912"/>
                  </a:lnTo>
                  <a:lnTo>
                    <a:pt x="40244" y="712735"/>
                  </a:lnTo>
                  <a:lnTo>
                    <a:pt x="59658" y="701960"/>
                  </a:lnTo>
                  <a:lnTo>
                    <a:pt x="98680" y="719942"/>
                  </a:lnTo>
                  <a:lnTo>
                    <a:pt x="109624" y="701960"/>
                  </a:lnTo>
                  <a:lnTo>
                    <a:pt x="67011" y="679221"/>
                  </a:lnTo>
                  <a:lnTo>
                    <a:pt x="65773" y="660074"/>
                  </a:lnTo>
                  <a:lnTo>
                    <a:pt x="-16" y="642092"/>
                  </a:lnTo>
                  <a:lnTo>
                    <a:pt x="18257" y="606176"/>
                  </a:lnTo>
                  <a:lnTo>
                    <a:pt x="6123" y="547497"/>
                  </a:lnTo>
                  <a:lnTo>
                    <a:pt x="43884" y="533107"/>
                  </a:lnTo>
                  <a:lnTo>
                    <a:pt x="87759" y="540387"/>
                  </a:lnTo>
                  <a:lnTo>
                    <a:pt x="91400" y="521240"/>
                  </a:lnTo>
                  <a:lnTo>
                    <a:pt x="115667" y="546381"/>
                  </a:lnTo>
                  <a:lnTo>
                    <a:pt x="188785" y="535606"/>
                  </a:lnTo>
                  <a:lnTo>
                    <a:pt x="185121" y="503282"/>
                  </a:lnTo>
                  <a:lnTo>
                    <a:pt x="203394" y="479330"/>
                  </a:lnTo>
                  <a:lnTo>
                    <a:pt x="193687" y="470933"/>
                  </a:lnTo>
                  <a:lnTo>
                    <a:pt x="191260" y="433828"/>
                  </a:lnTo>
                  <a:lnTo>
                    <a:pt x="229021" y="437420"/>
                  </a:lnTo>
                  <a:lnTo>
                    <a:pt x="230234" y="396699"/>
                  </a:lnTo>
                  <a:lnTo>
                    <a:pt x="207107" y="341612"/>
                  </a:lnTo>
                  <a:lnTo>
                    <a:pt x="209534" y="317660"/>
                  </a:lnTo>
                  <a:lnTo>
                    <a:pt x="177719" y="294897"/>
                  </a:lnTo>
                  <a:lnTo>
                    <a:pt x="180146" y="282933"/>
                  </a:lnTo>
                  <a:lnTo>
                    <a:pt x="219144" y="281744"/>
                  </a:lnTo>
                  <a:lnTo>
                    <a:pt x="213053" y="232626"/>
                  </a:lnTo>
                  <a:lnTo>
                    <a:pt x="248362" y="236218"/>
                  </a:lnTo>
                  <a:lnTo>
                    <a:pt x="221668" y="200302"/>
                  </a:lnTo>
                  <a:lnTo>
                    <a:pt x="254550" y="176350"/>
                  </a:lnTo>
                  <a:lnTo>
                    <a:pt x="261830" y="203893"/>
                  </a:lnTo>
                  <a:lnTo>
                    <a:pt x="297188" y="184722"/>
                  </a:lnTo>
                  <a:lnTo>
                    <a:pt x="310584" y="212266"/>
                  </a:lnTo>
                  <a:lnTo>
                    <a:pt x="354435" y="212266"/>
                  </a:lnTo>
                  <a:lnTo>
                    <a:pt x="375135" y="188314"/>
                  </a:lnTo>
                  <a:lnTo>
                    <a:pt x="411707" y="197899"/>
                  </a:lnTo>
                  <a:lnTo>
                    <a:pt x="412920" y="161983"/>
                  </a:lnTo>
                  <a:lnTo>
                    <a:pt x="478709" y="166837"/>
                  </a:lnTo>
                  <a:lnTo>
                    <a:pt x="483563" y="99786"/>
                  </a:lnTo>
                  <a:lnTo>
                    <a:pt x="436071" y="87798"/>
                  </a:lnTo>
                  <a:lnTo>
                    <a:pt x="486014" y="41107"/>
                  </a:lnTo>
                  <a:lnTo>
                    <a:pt x="500574" y="56662"/>
                  </a:lnTo>
                  <a:lnTo>
                    <a:pt x="476307" y="17155"/>
                  </a:lnTo>
                  <a:lnTo>
                    <a:pt x="494580" y="386"/>
                  </a:lnTo>
                  <a:lnTo>
                    <a:pt x="511567" y="14752"/>
                  </a:lnTo>
                  <a:lnTo>
                    <a:pt x="507903" y="50693"/>
                  </a:lnTo>
                  <a:lnTo>
                    <a:pt x="532292" y="38704"/>
                  </a:lnTo>
                  <a:lnTo>
                    <a:pt x="563840" y="63846"/>
                  </a:lnTo>
                  <a:lnTo>
                    <a:pt x="590534" y="53071"/>
                  </a:lnTo>
                  <a:lnTo>
                    <a:pt x="574712" y="24338"/>
                  </a:lnTo>
                  <a:lnTo>
                    <a:pt x="546682" y="23149"/>
                  </a:lnTo>
                  <a:lnTo>
                    <a:pt x="585656" y="386"/>
                  </a:lnTo>
                  <a:lnTo>
                    <a:pt x="599076" y="36302"/>
                  </a:lnTo>
                  <a:lnTo>
                    <a:pt x="646568" y="50693"/>
                  </a:lnTo>
                  <a:lnTo>
                    <a:pt x="644141" y="118933"/>
                  </a:lnTo>
                  <a:lnTo>
                    <a:pt x="678237" y="133323"/>
                  </a:lnTo>
                  <a:lnTo>
                    <a:pt x="681901" y="135750"/>
                  </a:lnTo>
                  <a:lnTo>
                    <a:pt x="624630" y="168099"/>
                  </a:lnTo>
                  <a:lnTo>
                    <a:pt x="658750" y="219570"/>
                  </a:lnTo>
                  <a:lnTo>
                    <a:pt x="697723" y="208796"/>
                  </a:lnTo>
                  <a:lnTo>
                    <a:pt x="690443" y="287835"/>
                  </a:lnTo>
                  <a:lnTo>
                    <a:pt x="756208" y="320183"/>
                  </a:lnTo>
                  <a:lnTo>
                    <a:pt x="719807" y="334550"/>
                  </a:lnTo>
                  <a:lnTo>
                    <a:pt x="696656" y="429193"/>
                  </a:lnTo>
                  <a:lnTo>
                    <a:pt x="710052" y="481878"/>
                  </a:lnTo>
                  <a:lnTo>
                    <a:pt x="684473" y="502238"/>
                  </a:lnTo>
                  <a:lnTo>
                    <a:pt x="688138" y="535776"/>
                  </a:lnTo>
                  <a:lnTo>
                    <a:pt x="579783" y="576400"/>
                  </a:lnTo>
                  <a:lnTo>
                    <a:pt x="580997" y="620688"/>
                  </a:lnTo>
                  <a:lnTo>
                    <a:pt x="572455" y="661433"/>
                  </a:lnTo>
                  <a:lnTo>
                    <a:pt x="550614" y="588364"/>
                  </a:lnTo>
                  <a:lnTo>
                    <a:pt x="518921" y="576400"/>
                  </a:lnTo>
                  <a:lnTo>
                    <a:pt x="525012" y="560820"/>
                  </a:lnTo>
                  <a:lnTo>
                    <a:pt x="494556" y="539270"/>
                  </a:lnTo>
                  <a:lnTo>
                    <a:pt x="434882" y="552448"/>
                  </a:lnTo>
                  <a:lnTo>
                    <a:pt x="440973" y="562009"/>
                  </a:lnTo>
                  <a:lnTo>
                    <a:pt x="391006" y="618310"/>
                  </a:lnTo>
                  <a:lnTo>
                    <a:pt x="401951" y="673397"/>
                  </a:lnTo>
                  <a:lnTo>
                    <a:pt x="421753" y="687472"/>
                  </a:lnTo>
                  <a:close/>
                </a:path>
              </a:pathLst>
            </a:custGeom>
            <a:solidFill>
              <a:srgbClr val="FED946">
                <a:alpha val="7785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500;p40">
              <a:extLst>
                <a:ext uri="{FF2B5EF4-FFF2-40B4-BE49-F238E27FC236}">
                  <a16:creationId xmlns:a16="http://schemas.microsoft.com/office/drawing/2014/main" id="{C9E4A212-38D8-4624-8E43-DFE1968AC039}"/>
                </a:ext>
              </a:extLst>
            </p:cNvPr>
            <p:cNvSpPr/>
            <p:nvPr/>
          </p:nvSpPr>
          <p:spPr>
            <a:xfrm>
              <a:off x="2909564" y="4004857"/>
              <a:ext cx="1205248" cy="702059"/>
            </a:xfrm>
            <a:custGeom>
              <a:avLst/>
              <a:gdLst/>
              <a:ahLst/>
              <a:cxnLst/>
              <a:rect l="l" t="t" r="r" b="b"/>
              <a:pathLst>
                <a:path w="1555159" h="905882" extrusionOk="0">
                  <a:moveTo>
                    <a:pt x="1489136" y="263907"/>
                  </a:moveTo>
                  <a:lnTo>
                    <a:pt x="1542524" y="255244"/>
                  </a:lnTo>
                  <a:lnTo>
                    <a:pt x="1521897" y="223696"/>
                  </a:lnTo>
                  <a:lnTo>
                    <a:pt x="1542597" y="201054"/>
                  </a:lnTo>
                  <a:lnTo>
                    <a:pt x="1529056" y="175597"/>
                  </a:lnTo>
                  <a:lnTo>
                    <a:pt x="1534298" y="94374"/>
                  </a:lnTo>
                  <a:lnTo>
                    <a:pt x="1525100" y="59817"/>
                  </a:lnTo>
                  <a:lnTo>
                    <a:pt x="1492582" y="386"/>
                  </a:lnTo>
                  <a:lnTo>
                    <a:pt x="1467926" y="25066"/>
                  </a:lnTo>
                  <a:lnTo>
                    <a:pt x="1403350" y="37030"/>
                  </a:lnTo>
                  <a:lnTo>
                    <a:pt x="1365371" y="74062"/>
                  </a:lnTo>
                  <a:lnTo>
                    <a:pt x="1367798" y="46519"/>
                  </a:lnTo>
                  <a:lnTo>
                    <a:pt x="1253280" y="60885"/>
                  </a:lnTo>
                  <a:lnTo>
                    <a:pt x="1227702" y="95612"/>
                  </a:lnTo>
                  <a:lnTo>
                    <a:pt x="1150944" y="101606"/>
                  </a:lnTo>
                  <a:lnTo>
                    <a:pt x="1152157" y="144705"/>
                  </a:lnTo>
                  <a:lnTo>
                    <a:pt x="1102214" y="185426"/>
                  </a:lnTo>
                  <a:lnTo>
                    <a:pt x="995001" y="203384"/>
                  </a:lnTo>
                  <a:lnTo>
                    <a:pt x="995001" y="226050"/>
                  </a:lnTo>
                  <a:lnTo>
                    <a:pt x="936516" y="196128"/>
                  </a:lnTo>
                  <a:lnTo>
                    <a:pt x="920693" y="226050"/>
                  </a:lnTo>
                  <a:lnTo>
                    <a:pt x="910986" y="191323"/>
                  </a:lnTo>
                  <a:lnTo>
                    <a:pt x="858593" y="187731"/>
                  </a:lnTo>
                  <a:lnTo>
                    <a:pt x="854953" y="250002"/>
                  </a:lnTo>
                  <a:lnTo>
                    <a:pt x="770817" y="163876"/>
                  </a:lnTo>
                  <a:lnTo>
                    <a:pt x="708668" y="221342"/>
                  </a:lnTo>
                  <a:lnTo>
                    <a:pt x="707455" y="271648"/>
                  </a:lnTo>
                  <a:lnTo>
                    <a:pt x="745239" y="319553"/>
                  </a:lnTo>
                  <a:lnTo>
                    <a:pt x="675786" y="343505"/>
                  </a:lnTo>
                  <a:lnTo>
                    <a:pt x="679450" y="412958"/>
                  </a:lnTo>
                  <a:lnTo>
                    <a:pt x="638025" y="403251"/>
                  </a:lnTo>
                  <a:lnTo>
                    <a:pt x="552749" y="434386"/>
                  </a:lnTo>
                  <a:lnTo>
                    <a:pt x="538189" y="391287"/>
                  </a:lnTo>
                  <a:lnTo>
                    <a:pt x="468735" y="439191"/>
                  </a:lnTo>
                  <a:lnTo>
                    <a:pt x="444468" y="396068"/>
                  </a:lnTo>
                  <a:lnTo>
                    <a:pt x="357954" y="391215"/>
                  </a:lnTo>
                  <a:lnTo>
                    <a:pt x="338540" y="350494"/>
                  </a:lnTo>
                  <a:lnTo>
                    <a:pt x="286146" y="357774"/>
                  </a:lnTo>
                  <a:lnTo>
                    <a:pt x="199657" y="438026"/>
                  </a:lnTo>
                  <a:lnTo>
                    <a:pt x="187523" y="508669"/>
                  </a:lnTo>
                  <a:lnTo>
                    <a:pt x="208223" y="473918"/>
                  </a:lnTo>
                  <a:lnTo>
                    <a:pt x="238679" y="483625"/>
                  </a:lnTo>
                  <a:lnTo>
                    <a:pt x="219265" y="566135"/>
                  </a:lnTo>
                  <a:lnTo>
                    <a:pt x="146171" y="593703"/>
                  </a:lnTo>
                  <a:lnTo>
                    <a:pt x="119356" y="566135"/>
                  </a:lnTo>
                  <a:lnTo>
                    <a:pt x="27988" y="585306"/>
                  </a:lnTo>
                  <a:lnTo>
                    <a:pt x="23135" y="665534"/>
                  </a:lnTo>
                  <a:lnTo>
                    <a:pt x="-16" y="667961"/>
                  </a:lnTo>
                  <a:lnTo>
                    <a:pt x="30367" y="736201"/>
                  </a:lnTo>
                  <a:lnTo>
                    <a:pt x="51140" y="739793"/>
                  </a:lnTo>
                  <a:lnTo>
                    <a:pt x="69413" y="779349"/>
                  </a:lnTo>
                  <a:lnTo>
                    <a:pt x="103533" y="752995"/>
                  </a:lnTo>
                  <a:lnTo>
                    <a:pt x="127801" y="761367"/>
                  </a:lnTo>
                  <a:lnTo>
                    <a:pt x="148501" y="802136"/>
                  </a:lnTo>
                  <a:lnTo>
                    <a:pt x="186334" y="814076"/>
                  </a:lnTo>
                  <a:lnTo>
                    <a:pt x="181480" y="799661"/>
                  </a:lnTo>
                  <a:lnTo>
                    <a:pt x="208175" y="782941"/>
                  </a:lnTo>
                  <a:lnTo>
                    <a:pt x="209412" y="808106"/>
                  </a:lnTo>
                  <a:lnTo>
                    <a:pt x="284909" y="828418"/>
                  </a:lnTo>
                  <a:lnTo>
                    <a:pt x="304323" y="885908"/>
                  </a:lnTo>
                  <a:lnTo>
                    <a:pt x="327450" y="896658"/>
                  </a:lnTo>
                  <a:lnTo>
                    <a:pt x="367661" y="851181"/>
                  </a:lnTo>
                  <a:lnTo>
                    <a:pt x="454126" y="860742"/>
                  </a:lnTo>
                  <a:lnTo>
                    <a:pt x="473540" y="906268"/>
                  </a:lnTo>
                  <a:lnTo>
                    <a:pt x="529647" y="869139"/>
                  </a:lnTo>
                  <a:lnTo>
                    <a:pt x="512514" y="861859"/>
                  </a:lnTo>
                  <a:lnTo>
                    <a:pt x="530787" y="822375"/>
                  </a:lnTo>
                  <a:lnTo>
                    <a:pt x="562529" y="792429"/>
                  </a:lnTo>
                  <a:lnTo>
                    <a:pt x="556462" y="780490"/>
                  </a:lnTo>
                  <a:lnTo>
                    <a:pt x="571023" y="721787"/>
                  </a:lnTo>
                  <a:lnTo>
                    <a:pt x="613661" y="733750"/>
                  </a:lnTo>
                  <a:lnTo>
                    <a:pt x="617301" y="710963"/>
                  </a:lnTo>
                  <a:lnTo>
                    <a:pt x="613661" y="703683"/>
                  </a:lnTo>
                  <a:lnTo>
                    <a:pt x="601527" y="670170"/>
                  </a:lnTo>
                  <a:lnTo>
                    <a:pt x="622227" y="672596"/>
                  </a:lnTo>
                  <a:lnTo>
                    <a:pt x="630745" y="633113"/>
                  </a:lnTo>
                  <a:lnTo>
                    <a:pt x="662414" y="613917"/>
                  </a:lnTo>
                  <a:lnTo>
                    <a:pt x="681828" y="648644"/>
                  </a:lnTo>
                  <a:lnTo>
                    <a:pt x="712284" y="643791"/>
                  </a:lnTo>
                  <a:lnTo>
                    <a:pt x="711071" y="626973"/>
                  </a:lnTo>
                  <a:lnTo>
                    <a:pt x="764653" y="621004"/>
                  </a:lnTo>
                  <a:lnTo>
                    <a:pt x="765964" y="621004"/>
                  </a:lnTo>
                  <a:lnTo>
                    <a:pt x="780524" y="640199"/>
                  </a:lnTo>
                  <a:lnTo>
                    <a:pt x="809767" y="607875"/>
                  </a:lnTo>
                  <a:lnTo>
                    <a:pt x="800060" y="586301"/>
                  </a:lnTo>
                  <a:lnTo>
                    <a:pt x="869489" y="551574"/>
                  </a:lnTo>
                  <a:lnTo>
                    <a:pt x="881623" y="524031"/>
                  </a:lnTo>
                  <a:lnTo>
                    <a:pt x="910938" y="534854"/>
                  </a:lnTo>
                  <a:lnTo>
                    <a:pt x="888927" y="561135"/>
                  </a:lnTo>
                  <a:lnTo>
                    <a:pt x="912151" y="593460"/>
                  </a:lnTo>
                  <a:lnTo>
                    <a:pt x="919431" y="603167"/>
                  </a:lnTo>
                  <a:lnTo>
                    <a:pt x="892640" y="609476"/>
                  </a:lnTo>
                  <a:lnTo>
                    <a:pt x="899920" y="646582"/>
                  </a:lnTo>
                  <a:lnTo>
                    <a:pt x="884074" y="669345"/>
                  </a:lnTo>
                  <a:lnTo>
                    <a:pt x="912175" y="707663"/>
                  </a:lnTo>
                  <a:lnTo>
                    <a:pt x="947485" y="674125"/>
                  </a:lnTo>
                  <a:lnTo>
                    <a:pt x="1005970" y="712444"/>
                  </a:lnTo>
                  <a:lnTo>
                    <a:pt x="1083868" y="696840"/>
                  </a:lnTo>
                  <a:lnTo>
                    <a:pt x="1124055" y="751927"/>
                  </a:lnTo>
                  <a:lnTo>
                    <a:pt x="1116775" y="783062"/>
                  </a:lnTo>
                  <a:lnTo>
                    <a:pt x="1143469" y="811795"/>
                  </a:lnTo>
                  <a:lnTo>
                    <a:pt x="1128909" y="846522"/>
                  </a:lnTo>
                  <a:lnTo>
                    <a:pt x="1156938" y="853680"/>
                  </a:lnTo>
                  <a:lnTo>
                    <a:pt x="1159364" y="854894"/>
                  </a:lnTo>
                  <a:lnTo>
                    <a:pt x="1211734" y="800972"/>
                  </a:lnTo>
                  <a:lnTo>
                    <a:pt x="1194747" y="781873"/>
                  </a:lnTo>
                  <a:lnTo>
                    <a:pt x="1297155" y="756708"/>
                  </a:lnTo>
                  <a:lnTo>
                    <a:pt x="1326276" y="690870"/>
                  </a:lnTo>
                  <a:lnTo>
                    <a:pt x="1407888" y="652478"/>
                  </a:lnTo>
                  <a:lnTo>
                    <a:pt x="1351854" y="639350"/>
                  </a:lnTo>
                  <a:lnTo>
                    <a:pt x="1352170" y="587466"/>
                  </a:lnTo>
                  <a:lnTo>
                    <a:pt x="1325306" y="569095"/>
                  </a:lnTo>
                  <a:lnTo>
                    <a:pt x="1269490" y="499739"/>
                  </a:lnTo>
                  <a:lnTo>
                    <a:pt x="1210059" y="442856"/>
                  </a:lnTo>
                  <a:lnTo>
                    <a:pt x="1202391" y="412910"/>
                  </a:lnTo>
                  <a:lnTo>
                    <a:pt x="1201493" y="387817"/>
                  </a:lnTo>
                  <a:lnTo>
                    <a:pt x="1181618" y="379299"/>
                  </a:lnTo>
                  <a:lnTo>
                    <a:pt x="1192805" y="356900"/>
                  </a:lnTo>
                  <a:lnTo>
                    <a:pt x="1170722" y="351537"/>
                  </a:lnTo>
                  <a:lnTo>
                    <a:pt x="1165868" y="325547"/>
                  </a:lnTo>
                  <a:lnTo>
                    <a:pt x="1148881" y="313680"/>
                  </a:lnTo>
                  <a:lnTo>
                    <a:pt x="1152084" y="262718"/>
                  </a:lnTo>
                  <a:lnTo>
                    <a:pt x="1162592" y="263616"/>
                  </a:lnTo>
                  <a:lnTo>
                    <a:pt x="1169872" y="174845"/>
                  </a:lnTo>
                  <a:lnTo>
                    <a:pt x="1306377" y="176568"/>
                  </a:lnTo>
                  <a:lnTo>
                    <a:pt x="1315041" y="204864"/>
                  </a:lnTo>
                  <a:lnTo>
                    <a:pt x="1351903" y="212994"/>
                  </a:lnTo>
                  <a:lnTo>
                    <a:pt x="1354548" y="291451"/>
                  </a:lnTo>
                  <a:lnTo>
                    <a:pt x="1385150" y="308996"/>
                  </a:lnTo>
                  <a:lnTo>
                    <a:pt x="1405874" y="292664"/>
                  </a:lnTo>
                  <a:lnTo>
                    <a:pt x="1424050" y="276526"/>
                  </a:lnTo>
                  <a:lnTo>
                    <a:pt x="1443319" y="275264"/>
                  </a:lnTo>
                  <a:lnTo>
                    <a:pt x="1451473" y="293319"/>
                  </a:lnTo>
                  <a:lnTo>
                    <a:pt x="1503842" y="314092"/>
                  </a:lnTo>
                  <a:lnTo>
                    <a:pt x="1555143" y="325498"/>
                  </a:lnTo>
                  <a:close/>
                  <a:moveTo>
                    <a:pt x="1146964" y="604623"/>
                  </a:moveTo>
                  <a:cubicBezTo>
                    <a:pt x="1136310" y="627168"/>
                    <a:pt x="1088989" y="625833"/>
                    <a:pt x="1083868" y="614330"/>
                  </a:cubicBezTo>
                  <a:cubicBezTo>
                    <a:pt x="1079476" y="604453"/>
                    <a:pt x="1103282" y="580355"/>
                    <a:pt x="1103282" y="580355"/>
                  </a:cubicBezTo>
                  <a:cubicBezTo>
                    <a:pt x="1103282" y="580355"/>
                    <a:pt x="1130316" y="567348"/>
                    <a:pt x="1142110" y="575502"/>
                  </a:cubicBezTo>
                  <a:cubicBezTo>
                    <a:pt x="1149779" y="580695"/>
                    <a:pt x="1151526" y="595037"/>
                    <a:pt x="1146964" y="604623"/>
                  </a:cubicBezTo>
                  <a:close/>
                </a:path>
              </a:pathLst>
            </a:custGeom>
            <a:solidFill>
              <a:srgbClr val="FE9494">
                <a:alpha val="4980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501;p40">
              <a:extLst>
                <a:ext uri="{FF2B5EF4-FFF2-40B4-BE49-F238E27FC236}">
                  <a16:creationId xmlns:a16="http://schemas.microsoft.com/office/drawing/2014/main" id="{7E58F7C2-1139-408E-AEF6-455477ED1C0E}"/>
                </a:ext>
              </a:extLst>
            </p:cNvPr>
            <p:cNvSpPr/>
            <p:nvPr/>
          </p:nvSpPr>
          <p:spPr>
            <a:xfrm>
              <a:off x="2323337" y="3648580"/>
              <a:ext cx="956371" cy="965116"/>
            </a:xfrm>
            <a:custGeom>
              <a:avLst/>
              <a:gdLst/>
              <a:ahLst/>
              <a:cxnLst/>
              <a:rect l="l" t="t" r="r" b="b"/>
              <a:pathLst>
                <a:path w="1234027" h="1245311" extrusionOk="0">
                  <a:moveTo>
                    <a:pt x="210699" y="120025"/>
                  </a:moveTo>
                  <a:lnTo>
                    <a:pt x="253361" y="127305"/>
                  </a:lnTo>
                  <a:lnTo>
                    <a:pt x="274061" y="81804"/>
                  </a:lnTo>
                  <a:lnTo>
                    <a:pt x="327668" y="71029"/>
                  </a:lnTo>
                  <a:lnTo>
                    <a:pt x="347082" y="50668"/>
                  </a:lnTo>
                  <a:lnTo>
                    <a:pt x="378824" y="50668"/>
                  </a:lnTo>
                  <a:lnTo>
                    <a:pt x="394671" y="386"/>
                  </a:lnTo>
                  <a:lnTo>
                    <a:pt x="459247" y="8759"/>
                  </a:lnTo>
                  <a:lnTo>
                    <a:pt x="442259" y="47077"/>
                  </a:lnTo>
                  <a:lnTo>
                    <a:pt x="488562" y="139293"/>
                  </a:lnTo>
                  <a:lnTo>
                    <a:pt x="428815" y="182296"/>
                  </a:lnTo>
                  <a:lnTo>
                    <a:pt x="489727" y="173923"/>
                  </a:lnTo>
                  <a:lnTo>
                    <a:pt x="492153" y="199064"/>
                  </a:lnTo>
                  <a:lnTo>
                    <a:pt x="611549" y="189503"/>
                  </a:lnTo>
                  <a:lnTo>
                    <a:pt x="628537" y="230200"/>
                  </a:lnTo>
                  <a:lnTo>
                    <a:pt x="658992" y="238596"/>
                  </a:lnTo>
                  <a:lnTo>
                    <a:pt x="669961" y="196662"/>
                  </a:lnTo>
                  <a:lnTo>
                    <a:pt x="715050" y="179917"/>
                  </a:lnTo>
                  <a:lnTo>
                    <a:pt x="741745" y="178704"/>
                  </a:lnTo>
                  <a:lnTo>
                    <a:pt x="738080" y="233791"/>
                  </a:lnTo>
                  <a:lnTo>
                    <a:pt x="773414" y="257743"/>
                  </a:lnTo>
                  <a:lnTo>
                    <a:pt x="868445" y="219425"/>
                  </a:lnTo>
                  <a:lnTo>
                    <a:pt x="941539" y="275726"/>
                  </a:lnTo>
                  <a:lnTo>
                    <a:pt x="920839" y="317635"/>
                  </a:lnTo>
                  <a:lnTo>
                    <a:pt x="969568" y="308050"/>
                  </a:lnTo>
                  <a:lnTo>
                    <a:pt x="958599" y="349960"/>
                  </a:lnTo>
                  <a:lnTo>
                    <a:pt x="1000024" y="369107"/>
                  </a:lnTo>
                  <a:lnTo>
                    <a:pt x="983037" y="402644"/>
                  </a:lnTo>
                  <a:lnTo>
                    <a:pt x="1020797" y="408614"/>
                  </a:lnTo>
                  <a:lnTo>
                    <a:pt x="1036644" y="491269"/>
                  </a:lnTo>
                  <a:lnTo>
                    <a:pt x="1070764" y="461323"/>
                  </a:lnTo>
                  <a:lnTo>
                    <a:pt x="1117042" y="525972"/>
                  </a:lnTo>
                  <a:lnTo>
                    <a:pt x="1145071" y="504423"/>
                  </a:lnTo>
                  <a:lnTo>
                    <a:pt x="1234011" y="655318"/>
                  </a:lnTo>
                  <a:lnTo>
                    <a:pt x="1214597" y="681672"/>
                  </a:lnTo>
                  <a:lnTo>
                    <a:pt x="1154899" y="675678"/>
                  </a:lnTo>
                  <a:lnTo>
                    <a:pt x="1173173" y="723582"/>
                  </a:lnTo>
                  <a:lnTo>
                    <a:pt x="1081781" y="772676"/>
                  </a:lnTo>
                  <a:lnTo>
                    <a:pt x="1098768" y="793036"/>
                  </a:lnTo>
                  <a:lnTo>
                    <a:pt x="1087799" y="815799"/>
                  </a:lnTo>
                  <a:lnTo>
                    <a:pt x="1035430" y="823079"/>
                  </a:lnTo>
                  <a:lnTo>
                    <a:pt x="948916" y="903332"/>
                  </a:lnTo>
                  <a:lnTo>
                    <a:pt x="936783" y="973975"/>
                  </a:lnTo>
                  <a:lnTo>
                    <a:pt x="957507" y="939248"/>
                  </a:lnTo>
                  <a:lnTo>
                    <a:pt x="987963" y="948955"/>
                  </a:lnTo>
                  <a:lnTo>
                    <a:pt x="968549" y="1031464"/>
                  </a:lnTo>
                  <a:lnTo>
                    <a:pt x="895431" y="1059008"/>
                  </a:lnTo>
                  <a:lnTo>
                    <a:pt x="868737" y="1031464"/>
                  </a:lnTo>
                  <a:lnTo>
                    <a:pt x="777369" y="1050636"/>
                  </a:lnTo>
                  <a:lnTo>
                    <a:pt x="772516" y="1130864"/>
                  </a:lnTo>
                  <a:lnTo>
                    <a:pt x="749365" y="1133291"/>
                  </a:lnTo>
                  <a:lnTo>
                    <a:pt x="779820" y="1201555"/>
                  </a:lnTo>
                  <a:lnTo>
                    <a:pt x="765260" y="1221891"/>
                  </a:lnTo>
                  <a:lnTo>
                    <a:pt x="715172" y="1233734"/>
                  </a:lnTo>
                  <a:lnTo>
                    <a:pt x="679838" y="1208569"/>
                  </a:lnTo>
                  <a:lnTo>
                    <a:pt x="687118" y="1179836"/>
                  </a:lnTo>
                  <a:lnTo>
                    <a:pt x="656663" y="1181049"/>
                  </a:lnTo>
                  <a:lnTo>
                    <a:pt x="594514" y="1100797"/>
                  </a:lnTo>
                  <a:lnTo>
                    <a:pt x="562845" y="1137926"/>
                  </a:lnTo>
                  <a:lnTo>
                    <a:pt x="550711" y="1112761"/>
                  </a:lnTo>
                  <a:lnTo>
                    <a:pt x="494677" y="1142731"/>
                  </a:lnTo>
                  <a:lnTo>
                    <a:pt x="460363" y="1118755"/>
                  </a:lnTo>
                  <a:lnTo>
                    <a:pt x="392147" y="1115187"/>
                  </a:lnTo>
                  <a:lnTo>
                    <a:pt x="380013" y="1149890"/>
                  </a:lnTo>
                  <a:lnTo>
                    <a:pt x="394574" y="1164280"/>
                  </a:lnTo>
                  <a:lnTo>
                    <a:pt x="372733" y="1200196"/>
                  </a:lnTo>
                  <a:lnTo>
                    <a:pt x="342277" y="1183428"/>
                  </a:lnTo>
                  <a:lnTo>
                    <a:pt x="295999" y="1200196"/>
                  </a:lnTo>
                  <a:lnTo>
                    <a:pt x="312986" y="1220557"/>
                  </a:lnTo>
                  <a:lnTo>
                    <a:pt x="253312" y="1228953"/>
                  </a:lnTo>
                  <a:lnTo>
                    <a:pt x="232588" y="1245698"/>
                  </a:lnTo>
                  <a:lnTo>
                    <a:pt x="186285" y="1227740"/>
                  </a:lnTo>
                  <a:lnTo>
                    <a:pt x="170463" y="1235020"/>
                  </a:lnTo>
                  <a:lnTo>
                    <a:pt x="147312" y="1214660"/>
                  </a:lnTo>
                  <a:lnTo>
                    <a:pt x="129038" y="1213471"/>
                  </a:lnTo>
                  <a:lnTo>
                    <a:pt x="123044" y="1179836"/>
                  </a:lnTo>
                  <a:lnTo>
                    <a:pt x="119380" y="1161878"/>
                  </a:lnTo>
                  <a:lnTo>
                    <a:pt x="71864" y="1155884"/>
                  </a:lnTo>
                  <a:lnTo>
                    <a:pt x="38982" y="1105602"/>
                  </a:lnTo>
                  <a:lnTo>
                    <a:pt x="57255" y="1082839"/>
                  </a:lnTo>
                  <a:lnTo>
                    <a:pt x="-16" y="1034935"/>
                  </a:lnTo>
                  <a:lnTo>
                    <a:pt x="23135" y="1031343"/>
                  </a:lnTo>
                  <a:lnTo>
                    <a:pt x="42549" y="988244"/>
                  </a:lnTo>
                  <a:lnTo>
                    <a:pt x="37695" y="905613"/>
                  </a:lnTo>
                  <a:lnTo>
                    <a:pt x="61963" y="898333"/>
                  </a:lnTo>
                  <a:lnTo>
                    <a:pt x="52256" y="858825"/>
                  </a:lnTo>
                  <a:lnTo>
                    <a:pt x="92467" y="825312"/>
                  </a:lnTo>
                  <a:lnTo>
                    <a:pt x="60798" y="809732"/>
                  </a:lnTo>
                  <a:lnTo>
                    <a:pt x="72932" y="773792"/>
                  </a:lnTo>
                  <a:lnTo>
                    <a:pt x="43690" y="753432"/>
                  </a:lnTo>
                  <a:lnTo>
                    <a:pt x="46116" y="721107"/>
                  </a:lnTo>
                  <a:lnTo>
                    <a:pt x="81450" y="703149"/>
                  </a:lnTo>
                  <a:lnTo>
                    <a:pt x="74170" y="692374"/>
                  </a:lnTo>
                  <a:lnTo>
                    <a:pt x="85138" y="674416"/>
                  </a:lnTo>
                  <a:lnTo>
                    <a:pt x="71718" y="639665"/>
                  </a:lnTo>
                  <a:lnTo>
                    <a:pt x="114357" y="618116"/>
                  </a:lnTo>
                  <a:lnTo>
                    <a:pt x="47354" y="564217"/>
                  </a:lnTo>
                  <a:lnTo>
                    <a:pt x="53542" y="506728"/>
                  </a:lnTo>
                  <a:lnTo>
                    <a:pt x="105936" y="501874"/>
                  </a:lnTo>
                  <a:lnTo>
                    <a:pt x="112027" y="525802"/>
                  </a:lnTo>
                  <a:lnTo>
                    <a:pt x="140056" y="515027"/>
                  </a:lnTo>
                  <a:lnTo>
                    <a:pt x="133965" y="483892"/>
                  </a:lnTo>
                  <a:lnTo>
                    <a:pt x="166847" y="481465"/>
                  </a:lnTo>
                  <a:lnTo>
                    <a:pt x="157140" y="403640"/>
                  </a:lnTo>
                  <a:lnTo>
                    <a:pt x="116929" y="388060"/>
                  </a:lnTo>
                  <a:lnTo>
                    <a:pt x="110911" y="337971"/>
                  </a:lnTo>
                  <a:lnTo>
                    <a:pt x="80455" y="326008"/>
                  </a:lnTo>
                  <a:lnTo>
                    <a:pt x="102296" y="255341"/>
                  </a:lnTo>
                  <a:lnTo>
                    <a:pt x="82882" y="242188"/>
                  </a:lnTo>
                  <a:lnTo>
                    <a:pt x="62181" y="183509"/>
                  </a:lnTo>
                  <a:lnTo>
                    <a:pt x="67035" y="155965"/>
                  </a:lnTo>
                  <a:lnTo>
                    <a:pt x="110911" y="166740"/>
                  </a:lnTo>
                  <a:lnTo>
                    <a:pt x="89070" y="112866"/>
                  </a:lnTo>
                  <a:lnTo>
                    <a:pt x="102465" y="100732"/>
                  </a:lnTo>
                  <a:lnTo>
                    <a:pt x="95185" y="68408"/>
                  </a:lnTo>
                  <a:lnTo>
                    <a:pt x="170730" y="72000"/>
                  </a:lnTo>
                  <a:lnTo>
                    <a:pt x="159446" y="117623"/>
                  </a:lnTo>
                  <a:lnTo>
                    <a:pt x="192328" y="132013"/>
                  </a:lnTo>
                  <a:close/>
                </a:path>
              </a:pathLst>
            </a:custGeom>
            <a:solidFill>
              <a:srgbClr val="FED946">
                <a:alpha val="7785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" name="Google Shape;502;p40">
              <a:extLst>
                <a:ext uri="{FF2B5EF4-FFF2-40B4-BE49-F238E27FC236}">
                  <a16:creationId xmlns:a16="http://schemas.microsoft.com/office/drawing/2014/main" id="{93FDC934-7C86-4686-BE9D-C45D2D9C6960}"/>
                </a:ext>
              </a:extLst>
            </p:cNvPr>
            <p:cNvSpPr/>
            <p:nvPr/>
          </p:nvSpPr>
          <p:spPr>
            <a:xfrm>
              <a:off x="3746791" y="4451714"/>
              <a:ext cx="51224" cy="38418"/>
            </a:xfrm>
            <a:custGeom>
              <a:avLst/>
              <a:gdLst/>
              <a:ahLst/>
              <a:cxnLst/>
              <a:rect l="l" t="t" r="r" b="b"/>
              <a:pathLst>
                <a:path w="66095" h="49571" extrusionOk="0">
                  <a:moveTo>
                    <a:pt x="63620" y="32204"/>
                  </a:moveTo>
                  <a:cubicBezTo>
                    <a:pt x="68134" y="22691"/>
                    <a:pt x="66386" y="8325"/>
                    <a:pt x="58767" y="3083"/>
                  </a:cubicBezTo>
                  <a:cubicBezTo>
                    <a:pt x="46972" y="-5095"/>
                    <a:pt x="19939" y="7936"/>
                    <a:pt x="19939" y="7936"/>
                  </a:cubicBezTo>
                  <a:lnTo>
                    <a:pt x="19939" y="7936"/>
                  </a:lnTo>
                  <a:cubicBezTo>
                    <a:pt x="19939" y="7936"/>
                    <a:pt x="-3868" y="32034"/>
                    <a:pt x="525" y="41911"/>
                  </a:cubicBezTo>
                  <a:cubicBezTo>
                    <a:pt x="5645" y="53316"/>
                    <a:pt x="52967" y="54675"/>
                    <a:pt x="63620" y="32204"/>
                  </a:cubicBezTo>
                  <a:close/>
                </a:path>
              </a:pathLst>
            </a:custGeom>
            <a:solidFill>
              <a:srgbClr val="999999"/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Google Shape;503;p40">
              <a:extLst>
                <a:ext uri="{FF2B5EF4-FFF2-40B4-BE49-F238E27FC236}">
                  <a16:creationId xmlns:a16="http://schemas.microsoft.com/office/drawing/2014/main" id="{FB79C7A6-D61A-4886-81F2-46371CA839DA}"/>
                </a:ext>
              </a:extLst>
            </p:cNvPr>
            <p:cNvSpPr/>
            <p:nvPr/>
          </p:nvSpPr>
          <p:spPr>
            <a:xfrm>
              <a:off x="4378820" y="3089178"/>
              <a:ext cx="390835" cy="498375"/>
            </a:xfrm>
            <a:custGeom>
              <a:avLst/>
              <a:gdLst/>
              <a:ahLst/>
              <a:cxnLst/>
              <a:rect l="l" t="t" r="r" b="b"/>
              <a:pathLst>
                <a:path w="504303" h="643065" extrusionOk="0">
                  <a:moveTo>
                    <a:pt x="72908" y="300818"/>
                  </a:moveTo>
                  <a:lnTo>
                    <a:pt x="49781" y="281647"/>
                  </a:lnTo>
                  <a:lnTo>
                    <a:pt x="68054" y="273274"/>
                  </a:lnTo>
                  <a:lnTo>
                    <a:pt x="72908" y="250511"/>
                  </a:lnTo>
                  <a:lnTo>
                    <a:pt x="105814" y="228962"/>
                  </a:lnTo>
                  <a:lnTo>
                    <a:pt x="108241" y="220565"/>
                  </a:lnTo>
                  <a:lnTo>
                    <a:pt x="78975" y="222992"/>
                  </a:lnTo>
                  <a:lnTo>
                    <a:pt x="77761" y="232699"/>
                  </a:lnTo>
                  <a:lnTo>
                    <a:pt x="65627" y="229107"/>
                  </a:lnTo>
                  <a:lnTo>
                    <a:pt x="64414" y="195570"/>
                  </a:lnTo>
                  <a:lnTo>
                    <a:pt x="69268" y="168026"/>
                  </a:lnTo>
                  <a:lnTo>
                    <a:pt x="98389" y="132110"/>
                  </a:lnTo>
                  <a:lnTo>
                    <a:pt x="80091" y="118933"/>
                  </a:lnTo>
                  <a:lnTo>
                    <a:pt x="91060" y="80614"/>
                  </a:lnTo>
                  <a:lnTo>
                    <a:pt x="69219" y="51882"/>
                  </a:lnTo>
                  <a:lnTo>
                    <a:pt x="83780" y="48290"/>
                  </a:lnTo>
                  <a:lnTo>
                    <a:pt x="75262" y="23125"/>
                  </a:lnTo>
                  <a:lnTo>
                    <a:pt x="138624" y="386"/>
                  </a:lnTo>
                  <a:lnTo>
                    <a:pt x="194658" y="7666"/>
                  </a:lnTo>
                  <a:lnTo>
                    <a:pt x="265325" y="67534"/>
                  </a:lnTo>
                  <a:lnTo>
                    <a:pt x="309176" y="65108"/>
                  </a:lnTo>
                  <a:lnTo>
                    <a:pt x="320121" y="69961"/>
                  </a:lnTo>
                  <a:lnTo>
                    <a:pt x="318908" y="92700"/>
                  </a:lnTo>
                  <a:lnTo>
                    <a:pt x="297067" y="97553"/>
                  </a:lnTo>
                  <a:lnTo>
                    <a:pt x="281220" y="171788"/>
                  </a:lnTo>
                  <a:lnTo>
                    <a:pt x="309249" y="187367"/>
                  </a:lnTo>
                  <a:lnTo>
                    <a:pt x="303158" y="195740"/>
                  </a:lnTo>
                  <a:lnTo>
                    <a:pt x="440803" y="311908"/>
                  </a:lnTo>
                  <a:lnTo>
                    <a:pt x="428669" y="320281"/>
                  </a:lnTo>
                  <a:lnTo>
                    <a:pt x="428669" y="321494"/>
                  </a:lnTo>
                  <a:lnTo>
                    <a:pt x="420152" y="326347"/>
                  </a:lnTo>
                  <a:lnTo>
                    <a:pt x="422578" y="331201"/>
                  </a:lnTo>
                  <a:lnTo>
                    <a:pt x="425005" y="332414"/>
                  </a:lnTo>
                  <a:lnTo>
                    <a:pt x="422578" y="334841"/>
                  </a:lnTo>
                  <a:lnTo>
                    <a:pt x="416487" y="338433"/>
                  </a:lnTo>
                  <a:lnTo>
                    <a:pt x="417701" y="339646"/>
                  </a:lnTo>
                  <a:lnTo>
                    <a:pt x="423792" y="348018"/>
                  </a:lnTo>
                  <a:lnTo>
                    <a:pt x="426218" y="348018"/>
                  </a:lnTo>
                  <a:lnTo>
                    <a:pt x="416511" y="365976"/>
                  </a:lnTo>
                  <a:lnTo>
                    <a:pt x="404378" y="363550"/>
                  </a:lnTo>
                  <a:lnTo>
                    <a:pt x="400713" y="367141"/>
                  </a:lnTo>
                  <a:lnTo>
                    <a:pt x="412847" y="385099"/>
                  </a:lnTo>
                  <a:lnTo>
                    <a:pt x="400713" y="383910"/>
                  </a:lnTo>
                  <a:lnTo>
                    <a:pt x="393433" y="404270"/>
                  </a:lnTo>
                  <a:lnTo>
                    <a:pt x="404402" y="424607"/>
                  </a:lnTo>
                  <a:lnTo>
                    <a:pt x="420224" y="431887"/>
                  </a:lnTo>
                  <a:lnTo>
                    <a:pt x="449394" y="467390"/>
                  </a:lnTo>
                  <a:lnTo>
                    <a:pt x="449394" y="470982"/>
                  </a:lnTo>
                  <a:lnTo>
                    <a:pt x="434833" y="484159"/>
                  </a:lnTo>
                  <a:lnTo>
                    <a:pt x="419011" y="527258"/>
                  </a:lnTo>
                  <a:lnTo>
                    <a:pt x="422675" y="550021"/>
                  </a:lnTo>
                  <a:lnTo>
                    <a:pt x="478709" y="539246"/>
                  </a:lnTo>
                  <a:lnTo>
                    <a:pt x="504287" y="556015"/>
                  </a:lnTo>
                  <a:lnTo>
                    <a:pt x="478709" y="594334"/>
                  </a:lnTo>
                  <a:lnTo>
                    <a:pt x="434833" y="597925"/>
                  </a:lnTo>
                  <a:lnTo>
                    <a:pt x="436071" y="608700"/>
                  </a:lnTo>
                  <a:lnTo>
                    <a:pt x="403164" y="611127"/>
                  </a:lnTo>
                  <a:lnTo>
                    <a:pt x="403164" y="643451"/>
                  </a:lnTo>
                  <a:lnTo>
                    <a:pt x="313010" y="564412"/>
                  </a:lnTo>
                  <a:lnTo>
                    <a:pt x="294737" y="561985"/>
                  </a:lnTo>
                  <a:lnTo>
                    <a:pt x="282603" y="560796"/>
                  </a:lnTo>
                  <a:lnTo>
                    <a:pt x="249721" y="560796"/>
                  </a:lnTo>
                  <a:lnTo>
                    <a:pt x="168085" y="529661"/>
                  </a:lnTo>
                  <a:lnTo>
                    <a:pt x="138964" y="532087"/>
                  </a:lnTo>
                  <a:lnTo>
                    <a:pt x="135299" y="533277"/>
                  </a:lnTo>
                  <a:lnTo>
                    <a:pt x="142580" y="523570"/>
                  </a:lnTo>
                  <a:lnTo>
                    <a:pt x="141366" y="484062"/>
                  </a:lnTo>
                  <a:lnTo>
                    <a:pt x="147457" y="480470"/>
                  </a:lnTo>
                  <a:lnTo>
                    <a:pt x="151122" y="479257"/>
                  </a:lnTo>
                  <a:lnTo>
                    <a:pt x="153549" y="468482"/>
                  </a:lnTo>
                  <a:lnTo>
                    <a:pt x="146268" y="463629"/>
                  </a:lnTo>
                  <a:lnTo>
                    <a:pt x="146268" y="448049"/>
                  </a:lnTo>
                  <a:lnTo>
                    <a:pt x="162091" y="449262"/>
                  </a:lnTo>
                  <a:lnTo>
                    <a:pt x="160877" y="437274"/>
                  </a:lnTo>
                  <a:lnTo>
                    <a:pt x="153597" y="431280"/>
                  </a:lnTo>
                  <a:lnTo>
                    <a:pt x="115837" y="440987"/>
                  </a:lnTo>
                  <a:lnTo>
                    <a:pt x="120690" y="461348"/>
                  </a:lnTo>
                  <a:lnTo>
                    <a:pt x="112148" y="461348"/>
                  </a:lnTo>
                  <a:lnTo>
                    <a:pt x="106057" y="437396"/>
                  </a:lnTo>
                  <a:lnTo>
                    <a:pt x="97515" y="436206"/>
                  </a:lnTo>
                  <a:lnTo>
                    <a:pt x="113386" y="415846"/>
                  </a:lnTo>
                  <a:lnTo>
                    <a:pt x="99966" y="397888"/>
                  </a:lnTo>
                  <a:lnTo>
                    <a:pt x="104819" y="379930"/>
                  </a:lnTo>
                  <a:lnTo>
                    <a:pt x="68273" y="348795"/>
                  </a:lnTo>
                  <a:lnTo>
                    <a:pt x="27891" y="373863"/>
                  </a:lnTo>
                  <a:lnTo>
                    <a:pt x="24251" y="358283"/>
                  </a:lnTo>
                  <a:lnTo>
                    <a:pt x="-16" y="365564"/>
                  </a:lnTo>
                  <a:lnTo>
                    <a:pt x="1197" y="345227"/>
                  </a:lnTo>
                  <a:lnTo>
                    <a:pt x="75504" y="332050"/>
                  </a:lnTo>
                  <a:lnTo>
                    <a:pt x="80358" y="320062"/>
                  </a:lnTo>
                  <a:close/>
                </a:path>
              </a:pathLst>
            </a:custGeom>
            <a:solidFill>
              <a:srgbClr val="A9D18E">
                <a:alpha val="3569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504;p40">
              <a:extLst>
                <a:ext uri="{FF2B5EF4-FFF2-40B4-BE49-F238E27FC236}">
                  <a16:creationId xmlns:a16="http://schemas.microsoft.com/office/drawing/2014/main" id="{AFC8A472-F228-4963-BBEC-C1F96115433C}"/>
                </a:ext>
              </a:extLst>
            </p:cNvPr>
            <p:cNvSpPr/>
            <p:nvPr/>
          </p:nvSpPr>
          <p:spPr>
            <a:xfrm>
              <a:off x="4784447" y="3995053"/>
              <a:ext cx="100092" cy="95729"/>
            </a:xfrm>
            <a:custGeom>
              <a:avLst/>
              <a:gdLst/>
              <a:ahLst/>
              <a:cxnLst/>
              <a:rect l="l" t="t" r="r" b="b"/>
              <a:pathLst>
                <a:path w="129151" h="123521" extrusionOk="0">
                  <a:moveTo>
                    <a:pt x="83027" y="83187"/>
                  </a:moveTo>
                  <a:lnTo>
                    <a:pt x="109721" y="74814"/>
                  </a:lnTo>
                  <a:lnTo>
                    <a:pt x="129135" y="86778"/>
                  </a:lnTo>
                  <a:lnTo>
                    <a:pt x="115740" y="95151"/>
                  </a:lnTo>
                  <a:lnTo>
                    <a:pt x="118166" y="123908"/>
                  </a:lnTo>
                  <a:lnTo>
                    <a:pt x="82833" y="113133"/>
                  </a:lnTo>
                  <a:lnTo>
                    <a:pt x="57255" y="98766"/>
                  </a:lnTo>
                  <a:lnTo>
                    <a:pt x="46262" y="83187"/>
                  </a:lnTo>
                  <a:lnTo>
                    <a:pt x="27988" y="78333"/>
                  </a:lnTo>
                  <a:lnTo>
                    <a:pt x="-16" y="41228"/>
                  </a:lnTo>
                  <a:lnTo>
                    <a:pt x="-16" y="22081"/>
                  </a:lnTo>
                  <a:lnTo>
                    <a:pt x="6075" y="12374"/>
                  </a:lnTo>
                  <a:lnTo>
                    <a:pt x="48713" y="386"/>
                  </a:lnTo>
                  <a:lnTo>
                    <a:pt x="73102" y="72242"/>
                  </a:lnTo>
                  <a:close/>
                </a:path>
              </a:pathLst>
            </a:custGeom>
            <a:solidFill>
              <a:srgbClr val="FE9494">
                <a:alpha val="4980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" name="Google Shape;505;p40">
              <a:extLst>
                <a:ext uri="{FF2B5EF4-FFF2-40B4-BE49-F238E27FC236}">
                  <a16:creationId xmlns:a16="http://schemas.microsoft.com/office/drawing/2014/main" id="{73AF94EB-975F-429C-AFD5-1CBAC5BDF592}"/>
                </a:ext>
              </a:extLst>
            </p:cNvPr>
            <p:cNvSpPr/>
            <p:nvPr/>
          </p:nvSpPr>
          <p:spPr>
            <a:xfrm>
              <a:off x="4984339" y="3362783"/>
              <a:ext cx="169210" cy="235956"/>
            </a:xfrm>
            <a:custGeom>
              <a:avLst/>
              <a:gdLst/>
              <a:ahLst/>
              <a:cxnLst/>
              <a:rect l="l" t="t" r="r" b="b"/>
              <a:pathLst>
                <a:path w="218335" h="304460" extrusionOk="0">
                  <a:moveTo>
                    <a:pt x="83076" y="289242"/>
                  </a:moveTo>
                  <a:lnTo>
                    <a:pt x="91594" y="253326"/>
                  </a:lnTo>
                  <a:lnTo>
                    <a:pt x="70894" y="242552"/>
                  </a:lnTo>
                  <a:lnTo>
                    <a:pt x="42865" y="226972"/>
                  </a:lnTo>
                  <a:lnTo>
                    <a:pt x="40438" y="238960"/>
                  </a:lnTo>
                  <a:lnTo>
                    <a:pt x="33158" y="238960"/>
                  </a:lnTo>
                  <a:lnTo>
                    <a:pt x="31944" y="230564"/>
                  </a:lnTo>
                  <a:lnTo>
                    <a:pt x="23378" y="231777"/>
                  </a:lnTo>
                  <a:lnTo>
                    <a:pt x="760" y="235951"/>
                  </a:lnTo>
                  <a:lnTo>
                    <a:pt x="-16" y="172346"/>
                  </a:lnTo>
                  <a:lnTo>
                    <a:pt x="41627" y="137764"/>
                  </a:lnTo>
                  <a:lnTo>
                    <a:pt x="55459" y="73383"/>
                  </a:lnTo>
                  <a:lnTo>
                    <a:pt x="107586" y="72655"/>
                  </a:lnTo>
                  <a:lnTo>
                    <a:pt x="127000" y="24120"/>
                  </a:lnTo>
                  <a:lnTo>
                    <a:pt x="148550" y="24872"/>
                  </a:lnTo>
                  <a:lnTo>
                    <a:pt x="157674" y="2813"/>
                  </a:lnTo>
                  <a:lnTo>
                    <a:pt x="189901" y="386"/>
                  </a:lnTo>
                  <a:lnTo>
                    <a:pt x="191625" y="22227"/>
                  </a:lnTo>
                  <a:lnTo>
                    <a:pt x="218319" y="58143"/>
                  </a:lnTo>
                  <a:lnTo>
                    <a:pt x="183009" y="54551"/>
                  </a:lnTo>
                  <a:lnTo>
                    <a:pt x="189101" y="103644"/>
                  </a:lnTo>
                  <a:lnTo>
                    <a:pt x="150103" y="104858"/>
                  </a:lnTo>
                  <a:lnTo>
                    <a:pt x="147676" y="116822"/>
                  </a:lnTo>
                  <a:lnTo>
                    <a:pt x="179369" y="139585"/>
                  </a:lnTo>
                  <a:lnTo>
                    <a:pt x="176943" y="163537"/>
                  </a:lnTo>
                  <a:lnTo>
                    <a:pt x="200070" y="218624"/>
                  </a:lnTo>
                  <a:lnTo>
                    <a:pt x="198856" y="259345"/>
                  </a:lnTo>
                  <a:lnTo>
                    <a:pt x="161096" y="255729"/>
                  </a:lnTo>
                  <a:lnTo>
                    <a:pt x="163523" y="292858"/>
                  </a:lnTo>
                  <a:lnTo>
                    <a:pt x="156242" y="304846"/>
                  </a:lnTo>
                  <a:lnTo>
                    <a:pt x="111153" y="291669"/>
                  </a:lnTo>
                  <a:close/>
                </a:path>
              </a:pathLst>
            </a:custGeom>
            <a:solidFill>
              <a:srgbClr val="999999"/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" name="Google Shape;506;p40">
              <a:extLst>
                <a:ext uri="{FF2B5EF4-FFF2-40B4-BE49-F238E27FC236}">
                  <a16:creationId xmlns:a16="http://schemas.microsoft.com/office/drawing/2014/main" id="{33AD20C3-296A-4055-94A1-005C40BC0F9C}"/>
                </a:ext>
              </a:extLst>
            </p:cNvPr>
            <p:cNvSpPr/>
            <p:nvPr/>
          </p:nvSpPr>
          <p:spPr>
            <a:xfrm>
              <a:off x="4507573" y="3970162"/>
              <a:ext cx="357470" cy="222001"/>
            </a:xfrm>
            <a:custGeom>
              <a:avLst/>
              <a:gdLst/>
              <a:ahLst/>
              <a:cxnLst/>
              <a:rect l="l" t="t" r="r" b="b"/>
              <a:pathLst>
                <a:path w="461252" h="286453" extrusionOk="0">
                  <a:moveTo>
                    <a:pt x="27916" y="262621"/>
                  </a:moveTo>
                  <a:lnTo>
                    <a:pt x="21824" y="237504"/>
                  </a:lnTo>
                  <a:lnTo>
                    <a:pt x="7264" y="220735"/>
                  </a:lnTo>
                  <a:lnTo>
                    <a:pt x="-16" y="217143"/>
                  </a:lnTo>
                  <a:lnTo>
                    <a:pt x="4837" y="184795"/>
                  </a:lnTo>
                  <a:lnTo>
                    <a:pt x="12117" y="136891"/>
                  </a:lnTo>
                  <a:lnTo>
                    <a:pt x="31531" y="128518"/>
                  </a:lnTo>
                  <a:lnTo>
                    <a:pt x="20563" y="100951"/>
                  </a:lnTo>
                  <a:lnTo>
                    <a:pt x="104625" y="110658"/>
                  </a:lnTo>
                  <a:lnTo>
                    <a:pt x="133746" y="100951"/>
                  </a:lnTo>
                  <a:lnTo>
                    <a:pt x="221473" y="38704"/>
                  </a:lnTo>
                  <a:lnTo>
                    <a:pt x="260447" y="386"/>
                  </a:lnTo>
                  <a:lnTo>
                    <a:pt x="265300" y="5240"/>
                  </a:lnTo>
                  <a:lnTo>
                    <a:pt x="266538" y="24411"/>
                  </a:lnTo>
                  <a:lnTo>
                    <a:pt x="287263" y="28003"/>
                  </a:lnTo>
                  <a:lnTo>
                    <a:pt x="299396" y="13612"/>
                  </a:lnTo>
                  <a:lnTo>
                    <a:pt x="329852" y="12423"/>
                  </a:lnTo>
                  <a:lnTo>
                    <a:pt x="351693" y="36375"/>
                  </a:lnTo>
                  <a:lnTo>
                    <a:pt x="332279" y="46082"/>
                  </a:lnTo>
                  <a:lnTo>
                    <a:pt x="351693" y="54478"/>
                  </a:lnTo>
                  <a:lnTo>
                    <a:pt x="351693" y="73625"/>
                  </a:lnTo>
                  <a:lnTo>
                    <a:pt x="379722" y="110730"/>
                  </a:lnTo>
                  <a:lnTo>
                    <a:pt x="397971" y="115584"/>
                  </a:lnTo>
                  <a:lnTo>
                    <a:pt x="408964" y="131164"/>
                  </a:lnTo>
                  <a:lnTo>
                    <a:pt x="434542" y="145530"/>
                  </a:lnTo>
                  <a:lnTo>
                    <a:pt x="418720" y="183848"/>
                  </a:lnTo>
                  <a:lnTo>
                    <a:pt x="426000" y="232942"/>
                  </a:lnTo>
                  <a:lnTo>
                    <a:pt x="436969" y="220978"/>
                  </a:lnTo>
                  <a:lnTo>
                    <a:pt x="461236" y="262863"/>
                  </a:lnTo>
                  <a:lnTo>
                    <a:pt x="440536" y="280846"/>
                  </a:lnTo>
                  <a:lnTo>
                    <a:pt x="423549" y="254491"/>
                  </a:lnTo>
                  <a:lnTo>
                    <a:pt x="401708" y="274876"/>
                  </a:lnTo>
                  <a:lnTo>
                    <a:pt x="389574" y="260485"/>
                  </a:lnTo>
                  <a:lnTo>
                    <a:pt x="389574" y="241314"/>
                  </a:lnTo>
                  <a:lnTo>
                    <a:pt x="363996" y="228161"/>
                  </a:lnTo>
                  <a:lnTo>
                    <a:pt x="356716" y="205398"/>
                  </a:lnTo>
                  <a:lnTo>
                    <a:pt x="325168" y="252089"/>
                  </a:lnTo>
                  <a:lnTo>
                    <a:pt x="298474" y="222167"/>
                  </a:lnTo>
                  <a:lnTo>
                    <a:pt x="304565" y="283224"/>
                  </a:lnTo>
                  <a:lnTo>
                    <a:pt x="226570" y="262863"/>
                  </a:lnTo>
                  <a:lnTo>
                    <a:pt x="216863" y="286840"/>
                  </a:lnTo>
                  <a:lnTo>
                    <a:pt x="165706" y="262863"/>
                  </a:lnTo>
                  <a:lnTo>
                    <a:pt x="148719" y="213770"/>
                  </a:lnTo>
                  <a:lnTo>
                    <a:pt x="96350" y="246119"/>
                  </a:lnTo>
                  <a:lnTo>
                    <a:pt x="40292" y="235320"/>
                  </a:lnTo>
                  <a:lnTo>
                    <a:pt x="33012" y="282035"/>
                  </a:lnTo>
                  <a:lnTo>
                    <a:pt x="6317" y="274754"/>
                  </a:lnTo>
                  <a:close/>
                </a:path>
              </a:pathLst>
            </a:custGeom>
            <a:solidFill>
              <a:srgbClr val="A9D18E">
                <a:alpha val="3569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" name="Google Shape;507;p40">
              <a:extLst>
                <a:ext uri="{FF2B5EF4-FFF2-40B4-BE49-F238E27FC236}">
                  <a16:creationId xmlns:a16="http://schemas.microsoft.com/office/drawing/2014/main" id="{C8C9A7B0-5D1D-4ACD-B4ED-90378A267FA9}"/>
                </a:ext>
              </a:extLst>
            </p:cNvPr>
            <p:cNvSpPr/>
            <p:nvPr/>
          </p:nvSpPr>
          <p:spPr>
            <a:xfrm>
              <a:off x="4765343" y="3808723"/>
              <a:ext cx="219839" cy="254406"/>
            </a:xfrm>
            <a:custGeom>
              <a:avLst/>
              <a:gdLst/>
              <a:ahLst/>
              <a:cxnLst/>
              <a:rect l="l" t="t" r="r" b="b"/>
              <a:pathLst>
                <a:path w="283663" h="328266" extrusionOk="0">
                  <a:moveTo>
                    <a:pt x="9764" y="68845"/>
                  </a:moveTo>
                  <a:lnTo>
                    <a:pt x="8550" y="67632"/>
                  </a:lnTo>
                  <a:lnTo>
                    <a:pt x="15830" y="61637"/>
                  </a:lnTo>
                  <a:lnTo>
                    <a:pt x="-16" y="46082"/>
                  </a:lnTo>
                  <a:lnTo>
                    <a:pt x="6075" y="41229"/>
                  </a:lnTo>
                  <a:lnTo>
                    <a:pt x="24348" y="56784"/>
                  </a:lnTo>
                  <a:lnTo>
                    <a:pt x="43762" y="35234"/>
                  </a:lnTo>
                  <a:lnTo>
                    <a:pt x="52304" y="34021"/>
                  </a:lnTo>
                  <a:lnTo>
                    <a:pt x="63759" y="33802"/>
                  </a:lnTo>
                  <a:lnTo>
                    <a:pt x="68733" y="45936"/>
                  </a:lnTo>
                  <a:lnTo>
                    <a:pt x="76329" y="43510"/>
                  </a:lnTo>
                  <a:lnTo>
                    <a:pt x="80989" y="57585"/>
                  </a:lnTo>
                  <a:lnTo>
                    <a:pt x="90865" y="52149"/>
                  </a:lnTo>
                  <a:lnTo>
                    <a:pt x="73708" y="77193"/>
                  </a:lnTo>
                  <a:lnTo>
                    <a:pt x="77882" y="88550"/>
                  </a:lnTo>
                  <a:lnTo>
                    <a:pt x="79241" y="99495"/>
                  </a:lnTo>
                  <a:lnTo>
                    <a:pt x="132873" y="109590"/>
                  </a:lnTo>
                  <a:lnTo>
                    <a:pt x="132509" y="69039"/>
                  </a:lnTo>
                  <a:lnTo>
                    <a:pt x="112245" y="57609"/>
                  </a:lnTo>
                  <a:lnTo>
                    <a:pt x="132557" y="51130"/>
                  </a:lnTo>
                  <a:lnTo>
                    <a:pt x="112803" y="33851"/>
                  </a:lnTo>
                  <a:lnTo>
                    <a:pt x="139886" y="36084"/>
                  </a:lnTo>
                  <a:lnTo>
                    <a:pt x="135033" y="27542"/>
                  </a:lnTo>
                  <a:lnTo>
                    <a:pt x="143138" y="23028"/>
                  </a:lnTo>
                  <a:lnTo>
                    <a:pt x="129766" y="23028"/>
                  </a:lnTo>
                  <a:lnTo>
                    <a:pt x="127752" y="14194"/>
                  </a:lnTo>
                  <a:lnTo>
                    <a:pt x="114357" y="12957"/>
                  </a:lnTo>
                  <a:lnTo>
                    <a:pt x="116977" y="1599"/>
                  </a:lnTo>
                  <a:lnTo>
                    <a:pt x="125495" y="386"/>
                  </a:lnTo>
                  <a:lnTo>
                    <a:pt x="152190" y="17155"/>
                  </a:lnTo>
                  <a:lnTo>
                    <a:pt x="165610" y="41131"/>
                  </a:lnTo>
                  <a:lnTo>
                    <a:pt x="198516" y="21960"/>
                  </a:lnTo>
                  <a:lnTo>
                    <a:pt x="205796" y="36326"/>
                  </a:lnTo>
                  <a:lnTo>
                    <a:pt x="259379" y="54284"/>
                  </a:lnTo>
                  <a:lnTo>
                    <a:pt x="256952" y="71053"/>
                  </a:lnTo>
                  <a:lnTo>
                    <a:pt x="283647" y="96194"/>
                  </a:lnTo>
                  <a:lnTo>
                    <a:pt x="273940" y="122549"/>
                  </a:lnTo>
                  <a:lnTo>
                    <a:pt x="261806" y="121335"/>
                  </a:lnTo>
                  <a:lnTo>
                    <a:pt x="245959" y="145288"/>
                  </a:lnTo>
                  <a:lnTo>
                    <a:pt x="230137" y="142861"/>
                  </a:lnTo>
                  <a:lnTo>
                    <a:pt x="234990" y="164410"/>
                  </a:lnTo>
                  <a:lnTo>
                    <a:pt x="209413" y="182368"/>
                  </a:lnTo>
                  <a:lnTo>
                    <a:pt x="211839" y="207534"/>
                  </a:lnTo>
                  <a:lnTo>
                    <a:pt x="177719" y="213504"/>
                  </a:lnTo>
                  <a:lnTo>
                    <a:pt x="132824" y="184989"/>
                  </a:lnTo>
                  <a:lnTo>
                    <a:pt x="121879" y="204136"/>
                  </a:lnTo>
                  <a:lnTo>
                    <a:pt x="151000" y="223307"/>
                  </a:lnTo>
                  <a:lnTo>
                    <a:pt x="170414" y="219716"/>
                  </a:lnTo>
                  <a:lnTo>
                    <a:pt x="166774" y="238863"/>
                  </a:lnTo>
                  <a:lnTo>
                    <a:pt x="138745" y="256845"/>
                  </a:lnTo>
                  <a:lnTo>
                    <a:pt x="157019" y="273614"/>
                  </a:lnTo>
                  <a:lnTo>
                    <a:pt x="157019" y="302274"/>
                  </a:lnTo>
                  <a:lnTo>
                    <a:pt x="169152" y="304701"/>
                  </a:lnTo>
                  <a:lnTo>
                    <a:pt x="176433" y="328653"/>
                  </a:lnTo>
                  <a:lnTo>
                    <a:pt x="148428" y="327439"/>
                  </a:lnTo>
                  <a:lnTo>
                    <a:pt x="129014" y="315475"/>
                  </a:lnTo>
                  <a:lnTo>
                    <a:pt x="102320" y="323848"/>
                  </a:lnTo>
                  <a:lnTo>
                    <a:pt x="92613" y="313073"/>
                  </a:lnTo>
                  <a:lnTo>
                    <a:pt x="68345" y="241217"/>
                  </a:lnTo>
                  <a:lnTo>
                    <a:pt x="25707" y="253205"/>
                  </a:lnTo>
                  <a:lnTo>
                    <a:pt x="37841" y="220856"/>
                  </a:lnTo>
                  <a:lnTo>
                    <a:pt x="19592" y="194526"/>
                  </a:lnTo>
                  <a:lnTo>
                    <a:pt x="25659" y="186154"/>
                  </a:lnTo>
                  <a:lnTo>
                    <a:pt x="20805" y="181301"/>
                  </a:lnTo>
                  <a:lnTo>
                    <a:pt x="57206" y="183727"/>
                  </a:lnTo>
                  <a:lnTo>
                    <a:pt x="57206" y="163367"/>
                  </a:lnTo>
                  <a:lnTo>
                    <a:pt x="43811" y="129853"/>
                  </a:lnTo>
                  <a:lnTo>
                    <a:pt x="8502" y="101121"/>
                  </a:lnTo>
                  <a:lnTo>
                    <a:pt x="14593" y="72364"/>
                  </a:lnTo>
                  <a:close/>
                </a:path>
              </a:pathLst>
            </a:custGeom>
            <a:solidFill>
              <a:srgbClr val="A9D18E">
                <a:alpha val="3569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" name="Google Shape;508;p40">
              <a:extLst>
                <a:ext uri="{FF2B5EF4-FFF2-40B4-BE49-F238E27FC236}">
                  <a16:creationId xmlns:a16="http://schemas.microsoft.com/office/drawing/2014/main" id="{C601932F-82D4-4C32-944F-BE1F0DA25333}"/>
                </a:ext>
              </a:extLst>
            </p:cNvPr>
            <p:cNvSpPr/>
            <p:nvPr/>
          </p:nvSpPr>
          <p:spPr>
            <a:xfrm>
              <a:off x="4351788" y="3238688"/>
              <a:ext cx="117000" cy="133626"/>
            </a:xfrm>
            <a:custGeom>
              <a:avLst/>
              <a:gdLst/>
              <a:ahLst/>
              <a:cxnLst/>
              <a:rect l="l" t="t" r="r" b="b"/>
              <a:pathLst>
                <a:path w="150968" h="172420" extrusionOk="0">
                  <a:moveTo>
                    <a:pt x="108338" y="36423"/>
                  </a:moveTo>
                  <a:lnTo>
                    <a:pt x="120472" y="40039"/>
                  </a:lnTo>
                  <a:lnTo>
                    <a:pt x="121685" y="30332"/>
                  </a:lnTo>
                  <a:lnTo>
                    <a:pt x="150952" y="27905"/>
                  </a:lnTo>
                  <a:lnTo>
                    <a:pt x="148525" y="36278"/>
                  </a:lnTo>
                  <a:lnTo>
                    <a:pt x="115618" y="57852"/>
                  </a:lnTo>
                  <a:lnTo>
                    <a:pt x="110765" y="80590"/>
                  </a:lnTo>
                  <a:lnTo>
                    <a:pt x="92491" y="88987"/>
                  </a:lnTo>
                  <a:lnTo>
                    <a:pt x="115643" y="108134"/>
                  </a:lnTo>
                  <a:lnTo>
                    <a:pt x="122923" y="127305"/>
                  </a:lnTo>
                  <a:lnTo>
                    <a:pt x="118070" y="139269"/>
                  </a:lnTo>
                  <a:lnTo>
                    <a:pt x="43787" y="152446"/>
                  </a:lnTo>
                  <a:lnTo>
                    <a:pt x="42549" y="172807"/>
                  </a:lnTo>
                  <a:lnTo>
                    <a:pt x="24251" y="172807"/>
                  </a:lnTo>
                  <a:lnTo>
                    <a:pt x="24251" y="147180"/>
                  </a:lnTo>
                  <a:lnTo>
                    <a:pt x="4837" y="141793"/>
                  </a:lnTo>
                  <a:lnTo>
                    <a:pt x="18233" y="125024"/>
                  </a:lnTo>
                  <a:lnTo>
                    <a:pt x="2410" y="117744"/>
                  </a:lnTo>
                  <a:lnTo>
                    <a:pt x="-16" y="89011"/>
                  </a:lnTo>
                  <a:lnTo>
                    <a:pt x="21824" y="75834"/>
                  </a:lnTo>
                  <a:lnTo>
                    <a:pt x="19398" y="60278"/>
                  </a:lnTo>
                  <a:lnTo>
                    <a:pt x="37671" y="71053"/>
                  </a:lnTo>
                  <a:lnTo>
                    <a:pt x="96132" y="386"/>
                  </a:lnTo>
                  <a:lnTo>
                    <a:pt x="107101" y="2813"/>
                  </a:lnTo>
                  <a:close/>
                </a:path>
              </a:pathLst>
            </a:custGeom>
            <a:solidFill>
              <a:srgbClr val="FE9494">
                <a:alpha val="4980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" name="Google Shape;509;p40">
              <a:extLst>
                <a:ext uri="{FF2B5EF4-FFF2-40B4-BE49-F238E27FC236}">
                  <a16:creationId xmlns:a16="http://schemas.microsoft.com/office/drawing/2014/main" id="{4A78E4A8-9A9E-49D3-B326-647C8E8C95E5}"/>
                </a:ext>
              </a:extLst>
            </p:cNvPr>
            <p:cNvSpPr/>
            <p:nvPr/>
          </p:nvSpPr>
          <p:spPr>
            <a:xfrm>
              <a:off x="5620120" y="4762798"/>
              <a:ext cx="795926" cy="707287"/>
            </a:xfrm>
            <a:custGeom>
              <a:avLst/>
              <a:gdLst/>
              <a:ahLst/>
              <a:cxnLst/>
              <a:rect l="l" t="t" r="r" b="b"/>
              <a:pathLst>
                <a:path w="1027001" h="912628" extrusionOk="0">
                  <a:moveTo>
                    <a:pt x="233850" y="334404"/>
                  </a:moveTo>
                  <a:lnTo>
                    <a:pt x="239941" y="285311"/>
                  </a:lnTo>
                  <a:lnTo>
                    <a:pt x="161994" y="200375"/>
                  </a:lnTo>
                  <a:lnTo>
                    <a:pt x="175389" y="148879"/>
                  </a:lnTo>
                  <a:lnTo>
                    <a:pt x="253336" y="213552"/>
                  </a:lnTo>
                  <a:lnTo>
                    <a:pt x="360550" y="238693"/>
                  </a:lnTo>
                  <a:lnTo>
                    <a:pt x="386153" y="181203"/>
                  </a:lnTo>
                  <a:lnTo>
                    <a:pt x="358124" y="152471"/>
                  </a:lnTo>
                  <a:lnTo>
                    <a:pt x="448278" y="38705"/>
                  </a:lnTo>
                  <a:lnTo>
                    <a:pt x="573765" y="89011"/>
                  </a:lnTo>
                  <a:lnTo>
                    <a:pt x="687070" y="386"/>
                  </a:lnTo>
                  <a:lnTo>
                    <a:pt x="843013" y="4002"/>
                  </a:lnTo>
                  <a:lnTo>
                    <a:pt x="894193" y="108182"/>
                  </a:lnTo>
                  <a:lnTo>
                    <a:pt x="892956" y="144098"/>
                  </a:lnTo>
                  <a:lnTo>
                    <a:pt x="930716" y="145312"/>
                  </a:lnTo>
                  <a:lnTo>
                    <a:pt x="929503" y="214765"/>
                  </a:lnTo>
                  <a:lnTo>
                    <a:pt x="1006260" y="278201"/>
                  </a:lnTo>
                  <a:lnTo>
                    <a:pt x="1026985" y="314141"/>
                  </a:lnTo>
                  <a:lnTo>
                    <a:pt x="1020894" y="328531"/>
                  </a:lnTo>
                  <a:lnTo>
                    <a:pt x="922198" y="328531"/>
                  </a:lnTo>
                  <a:lnTo>
                    <a:pt x="916107" y="359667"/>
                  </a:lnTo>
                  <a:lnTo>
                    <a:pt x="840562" y="438682"/>
                  </a:lnTo>
                  <a:lnTo>
                    <a:pt x="841775" y="518910"/>
                  </a:lnTo>
                  <a:lnTo>
                    <a:pt x="763828" y="588388"/>
                  </a:lnTo>
                  <a:lnTo>
                    <a:pt x="796711" y="626706"/>
                  </a:lnTo>
                  <a:lnTo>
                    <a:pt x="765163" y="650658"/>
                  </a:lnTo>
                  <a:lnTo>
                    <a:pt x="746889" y="686574"/>
                  </a:lnTo>
                  <a:lnTo>
                    <a:pt x="723738" y="733289"/>
                  </a:lnTo>
                  <a:lnTo>
                    <a:pt x="731018" y="745253"/>
                  </a:lnTo>
                  <a:lnTo>
                    <a:pt x="695660" y="765614"/>
                  </a:lnTo>
                  <a:lnTo>
                    <a:pt x="699325" y="787163"/>
                  </a:lnTo>
                  <a:lnTo>
                    <a:pt x="677484" y="806335"/>
                  </a:lnTo>
                  <a:lnTo>
                    <a:pt x="749389" y="815896"/>
                  </a:lnTo>
                  <a:lnTo>
                    <a:pt x="695758" y="857830"/>
                  </a:lnTo>
                  <a:lnTo>
                    <a:pt x="707891" y="880569"/>
                  </a:lnTo>
                  <a:lnTo>
                    <a:pt x="661613" y="866227"/>
                  </a:lnTo>
                  <a:lnTo>
                    <a:pt x="659186" y="847056"/>
                  </a:lnTo>
                  <a:lnTo>
                    <a:pt x="587282" y="856763"/>
                  </a:lnTo>
                  <a:lnTo>
                    <a:pt x="577575" y="896270"/>
                  </a:lnTo>
                  <a:lnTo>
                    <a:pt x="559301" y="913015"/>
                  </a:lnTo>
                  <a:lnTo>
                    <a:pt x="525181" y="899862"/>
                  </a:lnTo>
                  <a:lnTo>
                    <a:pt x="555637" y="892581"/>
                  </a:lnTo>
                  <a:lnTo>
                    <a:pt x="589757" y="823128"/>
                  </a:lnTo>
                  <a:lnTo>
                    <a:pt x="538577" y="826695"/>
                  </a:lnTo>
                  <a:lnTo>
                    <a:pt x="531297" y="807548"/>
                  </a:lnTo>
                  <a:lnTo>
                    <a:pt x="560418" y="791992"/>
                  </a:lnTo>
                  <a:lnTo>
                    <a:pt x="550711" y="717734"/>
                  </a:lnTo>
                  <a:lnTo>
                    <a:pt x="525133" y="729698"/>
                  </a:lnTo>
                  <a:lnTo>
                    <a:pt x="484921" y="693806"/>
                  </a:lnTo>
                  <a:lnTo>
                    <a:pt x="465507" y="645902"/>
                  </a:lnTo>
                  <a:lnTo>
                    <a:pt x="392414" y="671019"/>
                  </a:lnTo>
                  <a:lnTo>
                    <a:pt x="348538" y="615932"/>
                  </a:lnTo>
                  <a:lnTo>
                    <a:pt x="203588" y="608773"/>
                  </a:lnTo>
                  <a:lnTo>
                    <a:pt x="168255" y="546478"/>
                  </a:lnTo>
                  <a:lnTo>
                    <a:pt x="115764" y="571522"/>
                  </a:lnTo>
                  <a:lnTo>
                    <a:pt x="135178" y="506849"/>
                  </a:lnTo>
                  <a:lnTo>
                    <a:pt x="62084" y="516556"/>
                  </a:lnTo>
                  <a:lnTo>
                    <a:pt x="54804" y="492604"/>
                  </a:lnTo>
                  <a:lnTo>
                    <a:pt x="23110" y="465060"/>
                  </a:lnTo>
                  <a:lnTo>
                    <a:pt x="44951" y="448292"/>
                  </a:lnTo>
                  <a:lnTo>
                    <a:pt x="3502" y="445865"/>
                  </a:lnTo>
                  <a:lnTo>
                    <a:pt x="31531" y="394345"/>
                  </a:lnTo>
                  <a:lnTo>
                    <a:pt x="14544" y="353624"/>
                  </a:lnTo>
                  <a:lnTo>
                    <a:pt x="-16" y="250657"/>
                  </a:lnTo>
                  <a:lnTo>
                    <a:pt x="34128" y="251870"/>
                  </a:lnTo>
                  <a:lnTo>
                    <a:pt x="110862" y="339233"/>
                  </a:lnTo>
                  <a:close/>
                </a:path>
              </a:pathLst>
            </a:custGeom>
            <a:solidFill>
              <a:srgbClr val="A9D18E">
                <a:alpha val="3569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" name="Google Shape;510;p40">
              <a:extLst>
                <a:ext uri="{FF2B5EF4-FFF2-40B4-BE49-F238E27FC236}">
                  <a16:creationId xmlns:a16="http://schemas.microsoft.com/office/drawing/2014/main" id="{958DA143-6D2E-4291-86A4-85A91EE7B93B}"/>
                </a:ext>
              </a:extLst>
            </p:cNvPr>
            <p:cNvSpPr/>
            <p:nvPr/>
          </p:nvSpPr>
          <p:spPr>
            <a:xfrm>
              <a:off x="2468132" y="2575068"/>
              <a:ext cx="680599" cy="590173"/>
            </a:xfrm>
            <a:custGeom>
              <a:avLst/>
              <a:gdLst/>
              <a:ahLst/>
              <a:cxnLst/>
              <a:rect l="l" t="t" r="r" b="b"/>
              <a:pathLst>
                <a:path w="878192" h="761514" extrusionOk="0">
                  <a:moveTo>
                    <a:pt x="76596" y="403931"/>
                  </a:moveTo>
                  <a:lnTo>
                    <a:pt x="104625" y="402717"/>
                  </a:lnTo>
                  <a:lnTo>
                    <a:pt x="71718" y="356027"/>
                  </a:lnTo>
                  <a:lnTo>
                    <a:pt x="115570" y="341660"/>
                  </a:lnTo>
                  <a:lnTo>
                    <a:pt x="86449" y="324891"/>
                  </a:lnTo>
                  <a:lnTo>
                    <a:pt x="96156" y="218308"/>
                  </a:lnTo>
                  <a:lnTo>
                    <a:pt x="113143" y="239858"/>
                  </a:lnTo>
                  <a:lnTo>
                    <a:pt x="144812" y="176398"/>
                  </a:lnTo>
                  <a:lnTo>
                    <a:pt x="135105" y="172807"/>
                  </a:lnTo>
                  <a:lnTo>
                    <a:pt x="111954" y="164410"/>
                  </a:lnTo>
                  <a:lnTo>
                    <a:pt x="92540" y="199137"/>
                  </a:lnTo>
                  <a:lnTo>
                    <a:pt x="15782" y="201564"/>
                  </a:lnTo>
                  <a:lnTo>
                    <a:pt x="30342" y="104494"/>
                  </a:lnTo>
                  <a:lnTo>
                    <a:pt x="63249" y="103305"/>
                  </a:lnTo>
                  <a:lnTo>
                    <a:pt x="24203" y="68626"/>
                  </a:lnTo>
                  <a:lnTo>
                    <a:pt x="31483" y="39894"/>
                  </a:lnTo>
                  <a:lnTo>
                    <a:pt x="74145" y="39894"/>
                  </a:lnTo>
                  <a:lnTo>
                    <a:pt x="94845" y="65059"/>
                  </a:lnTo>
                  <a:lnTo>
                    <a:pt x="80285" y="80614"/>
                  </a:lnTo>
                  <a:lnTo>
                    <a:pt x="108290" y="98573"/>
                  </a:lnTo>
                  <a:lnTo>
                    <a:pt x="142410" y="98573"/>
                  </a:lnTo>
                  <a:lnTo>
                    <a:pt x="237441" y="386"/>
                  </a:lnTo>
                  <a:lnTo>
                    <a:pt x="259282" y="386"/>
                  </a:lnTo>
                  <a:lnTo>
                    <a:pt x="267824" y="49479"/>
                  </a:lnTo>
                  <a:lnTo>
                    <a:pt x="306798" y="36302"/>
                  </a:lnTo>
                  <a:lnTo>
                    <a:pt x="301944" y="57852"/>
                  </a:lnTo>
                  <a:lnTo>
                    <a:pt x="344607" y="65132"/>
                  </a:lnTo>
                  <a:lnTo>
                    <a:pt x="334900" y="93865"/>
                  </a:lnTo>
                  <a:lnTo>
                    <a:pt x="375111" y="141769"/>
                  </a:lnTo>
                  <a:lnTo>
                    <a:pt x="392098" y="135775"/>
                  </a:lnTo>
                  <a:lnTo>
                    <a:pt x="395738" y="184868"/>
                  </a:lnTo>
                  <a:lnTo>
                    <a:pt x="437163" y="186057"/>
                  </a:lnTo>
                  <a:lnTo>
                    <a:pt x="481063" y="151136"/>
                  </a:lnTo>
                  <a:lnTo>
                    <a:pt x="496910" y="153563"/>
                  </a:lnTo>
                  <a:lnTo>
                    <a:pt x="496910" y="166740"/>
                  </a:lnTo>
                  <a:lnTo>
                    <a:pt x="554181" y="175112"/>
                  </a:lnTo>
                  <a:lnTo>
                    <a:pt x="521274" y="187100"/>
                  </a:lnTo>
                  <a:lnTo>
                    <a:pt x="529792" y="205058"/>
                  </a:lnTo>
                  <a:lnTo>
                    <a:pt x="555394" y="193094"/>
                  </a:lnTo>
                  <a:lnTo>
                    <a:pt x="563912" y="223016"/>
                  </a:lnTo>
                  <a:lnTo>
                    <a:pt x="665035" y="226608"/>
                  </a:lnTo>
                  <a:lnTo>
                    <a:pt x="671126" y="211052"/>
                  </a:lnTo>
                  <a:lnTo>
                    <a:pt x="783218" y="217046"/>
                  </a:lnTo>
                  <a:lnTo>
                    <a:pt x="812339" y="251749"/>
                  </a:lnTo>
                  <a:lnTo>
                    <a:pt x="795352" y="259029"/>
                  </a:lnTo>
                  <a:lnTo>
                    <a:pt x="797778" y="297348"/>
                  </a:lnTo>
                  <a:lnTo>
                    <a:pt x="829448" y="298537"/>
                  </a:lnTo>
                  <a:lnTo>
                    <a:pt x="878177" y="344038"/>
                  </a:lnTo>
                  <a:lnTo>
                    <a:pt x="830685" y="351319"/>
                  </a:lnTo>
                  <a:lnTo>
                    <a:pt x="827021" y="484256"/>
                  </a:lnTo>
                  <a:lnTo>
                    <a:pt x="760018" y="468676"/>
                  </a:lnTo>
                  <a:lnTo>
                    <a:pt x="743031" y="521385"/>
                  </a:lnTo>
                  <a:lnTo>
                    <a:pt x="761304" y="566887"/>
                  </a:lnTo>
                  <a:lnTo>
                    <a:pt x="654090" y="584845"/>
                  </a:lnTo>
                  <a:lnTo>
                    <a:pt x="647975" y="612219"/>
                  </a:lnTo>
                  <a:lnTo>
                    <a:pt x="511519" y="599041"/>
                  </a:lnTo>
                  <a:lnTo>
                    <a:pt x="366545" y="660123"/>
                  </a:lnTo>
                  <a:lnTo>
                    <a:pt x="373825" y="740351"/>
                  </a:lnTo>
                  <a:lnTo>
                    <a:pt x="332424" y="761901"/>
                  </a:lnTo>
                  <a:lnTo>
                    <a:pt x="322717" y="740351"/>
                  </a:lnTo>
                  <a:lnTo>
                    <a:pt x="338564" y="717588"/>
                  </a:lnTo>
                  <a:lnTo>
                    <a:pt x="304444" y="705624"/>
                  </a:lnTo>
                  <a:lnTo>
                    <a:pt x="275202" y="736760"/>
                  </a:lnTo>
                  <a:lnTo>
                    <a:pt x="236179" y="676964"/>
                  </a:lnTo>
                  <a:lnTo>
                    <a:pt x="156995" y="688928"/>
                  </a:lnTo>
                  <a:lnTo>
                    <a:pt x="147288" y="674562"/>
                  </a:lnTo>
                  <a:lnTo>
                    <a:pt x="170439" y="630249"/>
                  </a:lnTo>
                  <a:lnTo>
                    <a:pt x="165585" y="622969"/>
                  </a:lnTo>
                  <a:lnTo>
                    <a:pt x="139983" y="627823"/>
                  </a:lnTo>
                  <a:lnTo>
                    <a:pt x="109479" y="617072"/>
                  </a:lnTo>
                  <a:lnTo>
                    <a:pt x="137411" y="589529"/>
                  </a:lnTo>
                  <a:lnTo>
                    <a:pt x="98583" y="558393"/>
                  </a:lnTo>
                  <a:lnTo>
                    <a:pt x="74315" y="565674"/>
                  </a:lnTo>
                  <a:lnTo>
                    <a:pt x="76742" y="572954"/>
                  </a:lnTo>
                  <a:lnTo>
                    <a:pt x="56017" y="584942"/>
                  </a:lnTo>
                  <a:lnTo>
                    <a:pt x="12166" y="531044"/>
                  </a:lnTo>
                  <a:lnTo>
                    <a:pt x="10953" y="513086"/>
                  </a:lnTo>
                  <a:lnTo>
                    <a:pt x="-16" y="495128"/>
                  </a:lnTo>
                  <a:lnTo>
                    <a:pt x="3648" y="483140"/>
                  </a:lnTo>
                  <a:lnTo>
                    <a:pt x="68224" y="503500"/>
                  </a:lnTo>
                  <a:lnTo>
                    <a:pt x="120423" y="462609"/>
                  </a:lnTo>
                  <a:close/>
                </a:path>
              </a:pathLst>
            </a:custGeom>
            <a:solidFill>
              <a:srgbClr val="999999">
                <a:alpha val="6962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" name="Google Shape;511;p40">
              <a:extLst>
                <a:ext uri="{FF2B5EF4-FFF2-40B4-BE49-F238E27FC236}">
                  <a16:creationId xmlns:a16="http://schemas.microsoft.com/office/drawing/2014/main" id="{F5576710-506D-4BBA-996B-A6350204EC21}"/>
                </a:ext>
              </a:extLst>
            </p:cNvPr>
            <p:cNvSpPr/>
            <p:nvPr/>
          </p:nvSpPr>
          <p:spPr>
            <a:xfrm>
              <a:off x="4746689" y="3863050"/>
              <a:ext cx="62026" cy="91027"/>
            </a:xfrm>
            <a:custGeom>
              <a:avLst/>
              <a:gdLst/>
              <a:ahLst/>
              <a:cxnLst/>
              <a:rect l="l" t="t" r="r" b="b"/>
              <a:pathLst>
                <a:path w="80034" h="117454" extrusionOk="0">
                  <a:moveTo>
                    <a:pt x="38375" y="30356"/>
                  </a:moveTo>
                  <a:lnTo>
                    <a:pt x="70311" y="62802"/>
                  </a:lnTo>
                  <a:lnTo>
                    <a:pt x="80018" y="97602"/>
                  </a:lnTo>
                  <a:lnTo>
                    <a:pt x="77786" y="117841"/>
                  </a:lnTo>
                  <a:lnTo>
                    <a:pt x="41724" y="111434"/>
                  </a:lnTo>
                  <a:lnTo>
                    <a:pt x="10904" y="101994"/>
                  </a:lnTo>
                  <a:lnTo>
                    <a:pt x="10079" y="87434"/>
                  </a:lnTo>
                  <a:lnTo>
                    <a:pt x="-16" y="79085"/>
                  </a:lnTo>
                  <a:lnTo>
                    <a:pt x="10710" y="70640"/>
                  </a:lnTo>
                  <a:lnTo>
                    <a:pt x="12506" y="32274"/>
                  </a:lnTo>
                  <a:lnTo>
                    <a:pt x="7483" y="386"/>
                  </a:lnTo>
                  <a:close/>
                </a:path>
              </a:pathLst>
            </a:custGeom>
            <a:solidFill>
              <a:srgbClr val="999999"/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" name="Google Shape;512;p40">
              <a:extLst>
                <a:ext uri="{FF2B5EF4-FFF2-40B4-BE49-F238E27FC236}">
                  <a16:creationId xmlns:a16="http://schemas.microsoft.com/office/drawing/2014/main" id="{5487CD97-44E5-4F36-AB06-54795BD84B03}"/>
                </a:ext>
              </a:extLst>
            </p:cNvPr>
            <p:cNvSpPr/>
            <p:nvPr/>
          </p:nvSpPr>
          <p:spPr>
            <a:xfrm>
              <a:off x="4707128" y="3421280"/>
              <a:ext cx="157417" cy="153148"/>
            </a:xfrm>
            <a:custGeom>
              <a:avLst/>
              <a:gdLst/>
              <a:ahLst/>
              <a:cxnLst/>
              <a:rect l="l" t="t" r="r" b="b"/>
              <a:pathLst>
                <a:path w="203119" h="197610" extrusionOk="0">
                  <a:moveTo>
                    <a:pt x="59706" y="110682"/>
                  </a:moveTo>
                  <a:lnTo>
                    <a:pt x="3648" y="121457"/>
                  </a:lnTo>
                  <a:lnTo>
                    <a:pt x="-16" y="98718"/>
                  </a:lnTo>
                  <a:lnTo>
                    <a:pt x="15830" y="55595"/>
                  </a:lnTo>
                  <a:lnTo>
                    <a:pt x="30391" y="42442"/>
                  </a:lnTo>
                  <a:lnTo>
                    <a:pt x="30391" y="38850"/>
                  </a:lnTo>
                  <a:lnTo>
                    <a:pt x="31580" y="36423"/>
                  </a:lnTo>
                  <a:lnTo>
                    <a:pt x="31580" y="32832"/>
                  </a:lnTo>
                  <a:lnTo>
                    <a:pt x="50994" y="32832"/>
                  </a:lnTo>
                  <a:lnTo>
                    <a:pt x="44927" y="18465"/>
                  </a:lnTo>
                  <a:lnTo>
                    <a:pt x="53445" y="11185"/>
                  </a:lnTo>
                  <a:lnTo>
                    <a:pt x="71718" y="18465"/>
                  </a:lnTo>
                  <a:lnTo>
                    <a:pt x="83852" y="10069"/>
                  </a:lnTo>
                  <a:lnTo>
                    <a:pt x="148428" y="16063"/>
                  </a:lnTo>
                  <a:lnTo>
                    <a:pt x="158135" y="6356"/>
                  </a:lnTo>
                  <a:lnTo>
                    <a:pt x="175122" y="386"/>
                  </a:lnTo>
                  <a:lnTo>
                    <a:pt x="190969" y="1575"/>
                  </a:lnTo>
                  <a:lnTo>
                    <a:pt x="203103" y="20722"/>
                  </a:lnTo>
                  <a:lnTo>
                    <a:pt x="199438" y="35089"/>
                  </a:lnTo>
                  <a:lnTo>
                    <a:pt x="188469" y="33900"/>
                  </a:lnTo>
                  <a:lnTo>
                    <a:pt x="187256" y="23125"/>
                  </a:lnTo>
                  <a:lnTo>
                    <a:pt x="158135" y="23125"/>
                  </a:lnTo>
                  <a:lnTo>
                    <a:pt x="156922" y="38705"/>
                  </a:lnTo>
                  <a:lnTo>
                    <a:pt x="128893" y="56662"/>
                  </a:lnTo>
                  <a:lnTo>
                    <a:pt x="152044" y="86584"/>
                  </a:lnTo>
                  <a:lnTo>
                    <a:pt x="135057" y="104567"/>
                  </a:lnTo>
                  <a:lnTo>
                    <a:pt x="153330" y="110536"/>
                  </a:lnTo>
                  <a:lnTo>
                    <a:pt x="163037" y="104567"/>
                  </a:lnTo>
                  <a:lnTo>
                    <a:pt x="174006" y="116531"/>
                  </a:lnTo>
                  <a:lnTo>
                    <a:pt x="166726" y="165624"/>
                  </a:lnTo>
                  <a:lnTo>
                    <a:pt x="148452" y="175331"/>
                  </a:lnTo>
                  <a:lnTo>
                    <a:pt x="139910" y="168050"/>
                  </a:lnTo>
                  <a:lnTo>
                    <a:pt x="59512" y="196783"/>
                  </a:lnTo>
                  <a:lnTo>
                    <a:pt x="38812" y="197997"/>
                  </a:lnTo>
                  <a:lnTo>
                    <a:pt x="16971" y="180014"/>
                  </a:lnTo>
                  <a:lnTo>
                    <a:pt x="15758" y="169240"/>
                  </a:lnTo>
                  <a:lnTo>
                    <a:pt x="59633" y="165648"/>
                  </a:lnTo>
                  <a:lnTo>
                    <a:pt x="85211" y="127329"/>
                  </a:lnTo>
                  <a:close/>
                </a:path>
              </a:pathLst>
            </a:custGeom>
            <a:solidFill>
              <a:srgbClr val="A9D18E">
                <a:alpha val="3569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" name="Google Shape;513;p40">
              <a:extLst>
                <a:ext uri="{FF2B5EF4-FFF2-40B4-BE49-F238E27FC236}">
                  <a16:creationId xmlns:a16="http://schemas.microsoft.com/office/drawing/2014/main" id="{E76F9847-97DB-4B70-9531-F10A754C051C}"/>
                </a:ext>
              </a:extLst>
            </p:cNvPr>
            <p:cNvSpPr/>
            <p:nvPr/>
          </p:nvSpPr>
          <p:spPr>
            <a:xfrm>
              <a:off x="5189177" y="4556368"/>
              <a:ext cx="964657" cy="844189"/>
            </a:xfrm>
            <a:custGeom>
              <a:avLst/>
              <a:gdLst/>
              <a:ahLst/>
              <a:cxnLst/>
              <a:rect l="l" t="t" r="r" b="b"/>
              <a:pathLst>
                <a:path w="3540027" h="3097942" extrusionOk="0">
                  <a:moveTo>
                    <a:pt x="2076763" y="0"/>
                  </a:moveTo>
                  <a:lnTo>
                    <a:pt x="2170343" y="81841"/>
                  </a:lnTo>
                  <a:lnTo>
                    <a:pt x="2340241" y="47311"/>
                  </a:lnTo>
                  <a:lnTo>
                    <a:pt x="2156464" y="190548"/>
                  </a:lnTo>
                  <a:lnTo>
                    <a:pt x="2291689" y="490426"/>
                  </a:lnTo>
                  <a:lnTo>
                    <a:pt x="2756354" y="330267"/>
                  </a:lnTo>
                  <a:lnTo>
                    <a:pt x="2836054" y="589257"/>
                  </a:lnTo>
                  <a:lnTo>
                    <a:pt x="2992070" y="626759"/>
                  </a:lnTo>
                  <a:lnTo>
                    <a:pt x="2971351" y="722135"/>
                  </a:lnTo>
                  <a:lnTo>
                    <a:pt x="3123982" y="759639"/>
                  </a:lnTo>
                  <a:lnTo>
                    <a:pt x="3189872" y="671027"/>
                  </a:lnTo>
                  <a:lnTo>
                    <a:pt x="3345887" y="742649"/>
                  </a:lnTo>
                  <a:lnTo>
                    <a:pt x="3540027" y="759639"/>
                  </a:lnTo>
                  <a:lnTo>
                    <a:pt x="3217498" y="1012206"/>
                  </a:lnTo>
                  <a:lnTo>
                    <a:pt x="2860365" y="869035"/>
                  </a:lnTo>
                  <a:lnTo>
                    <a:pt x="2603791" y="1192810"/>
                  </a:lnTo>
                  <a:lnTo>
                    <a:pt x="2683560" y="1274580"/>
                  </a:lnTo>
                  <a:lnTo>
                    <a:pt x="2610698" y="1438194"/>
                  </a:lnTo>
                  <a:lnTo>
                    <a:pt x="2305640" y="1366644"/>
                  </a:lnTo>
                  <a:lnTo>
                    <a:pt x="2083738" y="1182588"/>
                  </a:lnTo>
                  <a:lnTo>
                    <a:pt x="2045614" y="1328935"/>
                  </a:lnTo>
                  <a:lnTo>
                    <a:pt x="2267447" y="1570659"/>
                  </a:lnTo>
                  <a:lnTo>
                    <a:pt x="2250113" y="1710376"/>
                  </a:lnTo>
                  <a:lnTo>
                    <a:pt x="1899958" y="1724190"/>
                  </a:lnTo>
                  <a:lnTo>
                    <a:pt x="1681576" y="1475559"/>
                  </a:lnTo>
                  <a:lnTo>
                    <a:pt x="1584404" y="1472104"/>
                  </a:lnTo>
                  <a:lnTo>
                    <a:pt x="1625821" y="1764998"/>
                  </a:lnTo>
                  <a:lnTo>
                    <a:pt x="1626047" y="1764935"/>
                  </a:lnTo>
                  <a:lnTo>
                    <a:pt x="1674391" y="1880757"/>
                  </a:lnTo>
                  <a:lnTo>
                    <a:pt x="1594829" y="2027449"/>
                  </a:lnTo>
                  <a:lnTo>
                    <a:pt x="1712791" y="2034356"/>
                  </a:lnTo>
                  <a:lnTo>
                    <a:pt x="1650288" y="2082077"/>
                  </a:lnTo>
                  <a:lnTo>
                    <a:pt x="1740485" y="2160466"/>
                  </a:lnTo>
                  <a:lnTo>
                    <a:pt x="1567135" y="2177456"/>
                  </a:lnTo>
                  <a:lnTo>
                    <a:pt x="1730126" y="2266133"/>
                  </a:lnTo>
                  <a:cubicBezTo>
                    <a:pt x="1728953" y="2317241"/>
                    <a:pt x="1727778" y="2368348"/>
                    <a:pt x="1726605" y="2419456"/>
                  </a:cubicBezTo>
                  <a:lnTo>
                    <a:pt x="1549801" y="2409304"/>
                  </a:lnTo>
                  <a:lnTo>
                    <a:pt x="1615619" y="2695505"/>
                  </a:lnTo>
                  <a:lnTo>
                    <a:pt x="1470031" y="2644397"/>
                  </a:lnTo>
                  <a:cubicBezTo>
                    <a:pt x="1468879" y="2706877"/>
                    <a:pt x="1467729" y="2769360"/>
                    <a:pt x="1466576" y="2831840"/>
                  </a:cubicBezTo>
                  <a:lnTo>
                    <a:pt x="1230792" y="2719402"/>
                  </a:lnTo>
                  <a:lnTo>
                    <a:pt x="804320" y="3097942"/>
                  </a:lnTo>
                  <a:lnTo>
                    <a:pt x="630971" y="3091038"/>
                  </a:lnTo>
                  <a:lnTo>
                    <a:pt x="703833" y="2856218"/>
                  </a:lnTo>
                  <a:lnTo>
                    <a:pt x="478408" y="2852766"/>
                  </a:lnTo>
                  <a:lnTo>
                    <a:pt x="561285" y="2770994"/>
                  </a:lnTo>
                  <a:lnTo>
                    <a:pt x="429508" y="2511935"/>
                  </a:lnTo>
                  <a:lnTo>
                    <a:pt x="495398" y="2409788"/>
                  </a:lnTo>
                  <a:lnTo>
                    <a:pt x="245728" y="2382163"/>
                  </a:lnTo>
                  <a:lnTo>
                    <a:pt x="93236" y="2436654"/>
                  </a:lnTo>
                  <a:lnTo>
                    <a:pt x="27349" y="2412828"/>
                  </a:lnTo>
                  <a:lnTo>
                    <a:pt x="141720" y="2262818"/>
                  </a:lnTo>
                  <a:lnTo>
                    <a:pt x="308163" y="2215165"/>
                  </a:lnTo>
                  <a:lnTo>
                    <a:pt x="315070" y="2075377"/>
                  </a:lnTo>
                  <a:lnTo>
                    <a:pt x="38121" y="1969710"/>
                  </a:lnTo>
                  <a:lnTo>
                    <a:pt x="0" y="1724326"/>
                  </a:lnTo>
                  <a:lnTo>
                    <a:pt x="75970" y="1714035"/>
                  </a:lnTo>
                  <a:lnTo>
                    <a:pt x="110503" y="1547038"/>
                  </a:lnTo>
                  <a:lnTo>
                    <a:pt x="276877" y="1557329"/>
                  </a:lnTo>
                  <a:lnTo>
                    <a:pt x="297595" y="1489094"/>
                  </a:lnTo>
                  <a:lnTo>
                    <a:pt x="394702" y="1461881"/>
                  </a:lnTo>
                  <a:lnTo>
                    <a:pt x="395210" y="1461853"/>
                  </a:lnTo>
                  <a:lnTo>
                    <a:pt x="395117" y="1461745"/>
                  </a:lnTo>
                  <a:lnTo>
                    <a:pt x="436557" y="1304901"/>
                  </a:lnTo>
                  <a:lnTo>
                    <a:pt x="384550" y="1264085"/>
                  </a:lnTo>
                  <a:lnTo>
                    <a:pt x="457344" y="1137972"/>
                  </a:lnTo>
                  <a:lnTo>
                    <a:pt x="505688" y="1165185"/>
                  </a:lnTo>
                  <a:lnTo>
                    <a:pt x="523026" y="1011859"/>
                  </a:lnTo>
                  <a:lnTo>
                    <a:pt x="460867" y="1045979"/>
                  </a:lnTo>
                  <a:lnTo>
                    <a:pt x="443533" y="947079"/>
                  </a:lnTo>
                  <a:lnTo>
                    <a:pt x="374467" y="957370"/>
                  </a:lnTo>
                  <a:lnTo>
                    <a:pt x="468119" y="831257"/>
                  </a:lnTo>
                  <a:lnTo>
                    <a:pt x="416112" y="769930"/>
                  </a:lnTo>
                  <a:lnTo>
                    <a:pt x="381582" y="848316"/>
                  </a:lnTo>
                  <a:lnTo>
                    <a:pt x="305196" y="780082"/>
                  </a:lnTo>
                  <a:lnTo>
                    <a:pt x="437041" y="623304"/>
                  </a:lnTo>
                  <a:lnTo>
                    <a:pt x="541049" y="654040"/>
                  </a:lnTo>
                  <a:lnTo>
                    <a:pt x="551409" y="572267"/>
                  </a:lnTo>
                  <a:lnTo>
                    <a:pt x="468532" y="446086"/>
                  </a:lnTo>
                  <a:lnTo>
                    <a:pt x="402645" y="429027"/>
                  </a:lnTo>
                  <a:lnTo>
                    <a:pt x="419980" y="309753"/>
                  </a:lnTo>
                  <a:lnTo>
                    <a:pt x="527446" y="337379"/>
                  </a:lnTo>
                  <a:lnTo>
                    <a:pt x="551687" y="242003"/>
                  </a:lnTo>
                  <a:lnTo>
                    <a:pt x="627657" y="238548"/>
                  </a:lnTo>
                  <a:lnTo>
                    <a:pt x="617298" y="190895"/>
                  </a:lnTo>
                  <a:lnTo>
                    <a:pt x="842655" y="276052"/>
                  </a:lnTo>
                  <a:lnTo>
                    <a:pt x="797623" y="197663"/>
                  </a:lnTo>
                  <a:lnTo>
                    <a:pt x="873593" y="163614"/>
                  </a:lnTo>
                  <a:lnTo>
                    <a:pt x="1001846" y="258990"/>
                  </a:lnTo>
                  <a:lnTo>
                    <a:pt x="1230726" y="98831"/>
                  </a:lnTo>
                  <a:lnTo>
                    <a:pt x="1275755" y="170381"/>
                  </a:lnTo>
                  <a:lnTo>
                    <a:pt x="1629433" y="146555"/>
                  </a:lnTo>
                  <a:lnTo>
                    <a:pt x="1723085" y="10222"/>
                  </a:lnTo>
                  <a:lnTo>
                    <a:pt x="1996925" y="91995"/>
                  </a:lnTo>
                  <a:close/>
                </a:path>
              </a:pathLst>
            </a:custGeom>
            <a:solidFill>
              <a:srgbClr val="FE9494">
                <a:alpha val="4980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" name="Google Shape;514;p40">
              <a:extLst>
                <a:ext uri="{FF2B5EF4-FFF2-40B4-BE49-F238E27FC236}">
                  <a16:creationId xmlns:a16="http://schemas.microsoft.com/office/drawing/2014/main" id="{FA27CBBF-17AF-456A-A44E-7995D359E017}"/>
                </a:ext>
              </a:extLst>
            </p:cNvPr>
            <p:cNvSpPr/>
            <p:nvPr/>
          </p:nvSpPr>
          <p:spPr>
            <a:xfrm>
              <a:off x="3108610" y="2381808"/>
              <a:ext cx="963912" cy="863989"/>
            </a:xfrm>
            <a:custGeom>
              <a:avLst/>
              <a:gdLst/>
              <a:ahLst/>
              <a:cxnLst/>
              <a:rect l="l" t="t" r="r" b="b"/>
              <a:pathLst>
                <a:path w="1243758" h="1114825" extrusionOk="0">
                  <a:moveTo>
                    <a:pt x="180170" y="405071"/>
                  </a:moveTo>
                  <a:lnTo>
                    <a:pt x="180170" y="378717"/>
                  </a:lnTo>
                  <a:lnTo>
                    <a:pt x="219168" y="384711"/>
                  </a:lnTo>
                  <a:lnTo>
                    <a:pt x="244746" y="334429"/>
                  </a:lnTo>
                  <a:lnTo>
                    <a:pt x="328809" y="309263"/>
                  </a:lnTo>
                  <a:lnTo>
                    <a:pt x="417749" y="229035"/>
                  </a:lnTo>
                  <a:lnTo>
                    <a:pt x="433596" y="256578"/>
                  </a:lnTo>
                  <a:lnTo>
                    <a:pt x="548114" y="260170"/>
                  </a:lnTo>
                  <a:lnTo>
                    <a:pt x="549328" y="202680"/>
                  </a:lnTo>
                  <a:lnTo>
                    <a:pt x="607812" y="203893"/>
                  </a:lnTo>
                  <a:lnTo>
                    <a:pt x="633390" y="164362"/>
                  </a:lnTo>
                  <a:lnTo>
                    <a:pt x="700393" y="211077"/>
                  </a:lnTo>
                  <a:lnTo>
                    <a:pt x="682119" y="154800"/>
                  </a:lnTo>
                  <a:lnTo>
                    <a:pt x="877036" y="45815"/>
                  </a:lnTo>
                  <a:lnTo>
                    <a:pt x="863640" y="386"/>
                  </a:lnTo>
                  <a:lnTo>
                    <a:pt x="959885" y="41107"/>
                  </a:lnTo>
                  <a:lnTo>
                    <a:pt x="968428" y="19533"/>
                  </a:lnTo>
                  <a:lnTo>
                    <a:pt x="985415" y="48290"/>
                  </a:lnTo>
                  <a:lnTo>
                    <a:pt x="1085324" y="71029"/>
                  </a:lnTo>
                  <a:lnTo>
                    <a:pt x="1063483" y="106969"/>
                  </a:lnTo>
                  <a:lnTo>
                    <a:pt x="1185331" y="127329"/>
                  </a:lnTo>
                  <a:lnTo>
                    <a:pt x="1229182" y="140482"/>
                  </a:lnTo>
                  <a:lnTo>
                    <a:pt x="1243743" y="163245"/>
                  </a:lnTo>
                  <a:lnTo>
                    <a:pt x="1209647" y="190789"/>
                  </a:lnTo>
                  <a:lnTo>
                    <a:pt x="1147498" y="191978"/>
                  </a:lnTo>
                  <a:lnTo>
                    <a:pt x="1124371" y="238693"/>
                  </a:lnTo>
                  <a:lnTo>
                    <a:pt x="1074404" y="286597"/>
                  </a:lnTo>
                  <a:lnTo>
                    <a:pt x="1143857" y="352459"/>
                  </a:lnTo>
                  <a:lnTo>
                    <a:pt x="1135315" y="390778"/>
                  </a:lnTo>
                  <a:lnTo>
                    <a:pt x="1162131" y="411138"/>
                  </a:lnTo>
                  <a:lnTo>
                    <a:pt x="1124371" y="418418"/>
                  </a:lnTo>
                  <a:lnTo>
                    <a:pt x="1125584" y="436376"/>
                  </a:lnTo>
                  <a:lnTo>
                    <a:pt x="1144998" y="438803"/>
                  </a:lnTo>
                  <a:lnTo>
                    <a:pt x="1130438" y="453169"/>
                  </a:lnTo>
                  <a:lnTo>
                    <a:pt x="1135291" y="487896"/>
                  </a:lnTo>
                  <a:lnTo>
                    <a:pt x="1103743" y="491488"/>
                  </a:lnTo>
                  <a:lnTo>
                    <a:pt x="1129224" y="551259"/>
                  </a:lnTo>
                  <a:lnTo>
                    <a:pt x="1064673" y="552472"/>
                  </a:lnTo>
                  <a:lnTo>
                    <a:pt x="1120706" y="593193"/>
                  </a:lnTo>
                  <a:lnTo>
                    <a:pt x="1115853" y="620712"/>
                  </a:lnTo>
                  <a:lnTo>
                    <a:pt x="1058606" y="596760"/>
                  </a:lnTo>
                  <a:lnTo>
                    <a:pt x="1002548" y="608748"/>
                  </a:lnTo>
                  <a:lnTo>
                    <a:pt x="1002548" y="644664"/>
                  </a:lnTo>
                  <a:lnTo>
                    <a:pt x="958696" y="642238"/>
                  </a:lnTo>
                  <a:lnTo>
                    <a:pt x="965977" y="678154"/>
                  </a:lnTo>
                  <a:lnTo>
                    <a:pt x="937972" y="712880"/>
                  </a:lnTo>
                  <a:lnTo>
                    <a:pt x="934307" y="772748"/>
                  </a:lnTo>
                  <a:lnTo>
                    <a:pt x="870945" y="780029"/>
                  </a:lnTo>
                  <a:lnTo>
                    <a:pt x="862427" y="796773"/>
                  </a:lnTo>
                  <a:lnTo>
                    <a:pt x="794211" y="821817"/>
                  </a:lnTo>
                  <a:lnTo>
                    <a:pt x="801491" y="855331"/>
                  </a:lnTo>
                  <a:lnTo>
                    <a:pt x="784504" y="875691"/>
                  </a:lnTo>
                  <a:lnTo>
                    <a:pt x="797900" y="885277"/>
                  </a:lnTo>
                  <a:lnTo>
                    <a:pt x="767395" y="911631"/>
                  </a:lnTo>
                  <a:lnTo>
                    <a:pt x="812484" y="947547"/>
                  </a:lnTo>
                  <a:lnTo>
                    <a:pt x="780791" y="1028989"/>
                  </a:lnTo>
                  <a:lnTo>
                    <a:pt x="774700" y="1009818"/>
                  </a:lnTo>
                  <a:lnTo>
                    <a:pt x="753927" y="1015812"/>
                  </a:lnTo>
                  <a:lnTo>
                    <a:pt x="736940" y="1000208"/>
                  </a:lnTo>
                  <a:lnTo>
                    <a:pt x="719952" y="1012342"/>
                  </a:lnTo>
                  <a:lnTo>
                    <a:pt x="739366" y="1025519"/>
                  </a:lnTo>
                  <a:lnTo>
                    <a:pt x="729659" y="1047068"/>
                  </a:lnTo>
                  <a:lnTo>
                    <a:pt x="669961" y="1025519"/>
                  </a:lnTo>
                  <a:lnTo>
                    <a:pt x="683357" y="1077015"/>
                  </a:lnTo>
                  <a:lnTo>
                    <a:pt x="650475" y="1072161"/>
                  </a:lnTo>
                  <a:lnTo>
                    <a:pt x="639506" y="1090119"/>
                  </a:lnTo>
                  <a:lnTo>
                    <a:pt x="594417" y="1074564"/>
                  </a:lnTo>
                  <a:lnTo>
                    <a:pt x="489654" y="1105699"/>
                  </a:lnTo>
                  <a:lnTo>
                    <a:pt x="455436" y="1084076"/>
                  </a:lnTo>
                  <a:lnTo>
                    <a:pt x="436022" y="1111620"/>
                  </a:lnTo>
                  <a:lnTo>
                    <a:pt x="306895" y="1115212"/>
                  </a:lnTo>
                  <a:lnTo>
                    <a:pt x="289908" y="1014623"/>
                  </a:lnTo>
                  <a:lnTo>
                    <a:pt x="320364" y="918815"/>
                  </a:lnTo>
                  <a:lnTo>
                    <a:pt x="213150" y="862514"/>
                  </a:lnTo>
                  <a:lnTo>
                    <a:pt x="219241" y="819415"/>
                  </a:lnTo>
                  <a:lnTo>
                    <a:pt x="148574" y="821842"/>
                  </a:lnTo>
                  <a:lnTo>
                    <a:pt x="107149" y="747583"/>
                  </a:lnTo>
                  <a:lnTo>
                    <a:pt x="158329" y="739211"/>
                  </a:lnTo>
                  <a:lnTo>
                    <a:pt x="113264" y="687691"/>
                  </a:lnTo>
                  <a:lnTo>
                    <a:pt x="133989" y="654153"/>
                  </a:lnTo>
                  <a:lnTo>
                    <a:pt x="80285" y="654153"/>
                  </a:lnTo>
                  <a:lnTo>
                    <a:pt x="48737" y="593096"/>
                  </a:lnTo>
                  <a:lnTo>
                    <a:pt x="-16" y="547570"/>
                  </a:lnTo>
                  <a:lnTo>
                    <a:pt x="12117" y="438609"/>
                  </a:lnTo>
                  <a:lnTo>
                    <a:pt x="41238" y="446981"/>
                  </a:lnTo>
                  <a:lnTo>
                    <a:pt x="65506" y="377527"/>
                  </a:lnTo>
                  <a:close/>
                </a:path>
              </a:pathLst>
            </a:custGeom>
            <a:solidFill>
              <a:srgbClr val="FE9494">
                <a:alpha val="4980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Google Shape;515;p40">
              <a:extLst>
                <a:ext uri="{FF2B5EF4-FFF2-40B4-BE49-F238E27FC236}">
                  <a16:creationId xmlns:a16="http://schemas.microsoft.com/office/drawing/2014/main" id="{5A620E6B-D923-4B43-ABA0-8F3732D81572}"/>
                </a:ext>
              </a:extLst>
            </p:cNvPr>
            <p:cNvSpPr/>
            <p:nvPr/>
          </p:nvSpPr>
          <p:spPr>
            <a:xfrm>
              <a:off x="4880381" y="5191925"/>
              <a:ext cx="576933" cy="395404"/>
            </a:xfrm>
            <a:custGeom>
              <a:avLst/>
              <a:gdLst/>
              <a:ahLst/>
              <a:cxnLst/>
              <a:rect l="l" t="t" r="r" b="b"/>
              <a:pathLst>
                <a:path w="744430" h="510199" extrusionOk="0">
                  <a:moveTo>
                    <a:pt x="218124" y="53095"/>
                  </a:moveTo>
                  <a:lnTo>
                    <a:pt x="237538" y="18344"/>
                  </a:lnTo>
                  <a:lnTo>
                    <a:pt x="289956" y="386"/>
                  </a:lnTo>
                  <a:lnTo>
                    <a:pt x="344752" y="27930"/>
                  </a:lnTo>
                  <a:lnTo>
                    <a:pt x="371568" y="5191"/>
                  </a:lnTo>
                  <a:lnTo>
                    <a:pt x="404475" y="26741"/>
                  </a:lnTo>
                  <a:lnTo>
                    <a:pt x="427602" y="35113"/>
                  </a:lnTo>
                  <a:lnTo>
                    <a:pt x="481209" y="15966"/>
                  </a:lnTo>
                  <a:lnTo>
                    <a:pt x="568936" y="25673"/>
                  </a:lnTo>
                  <a:lnTo>
                    <a:pt x="545785" y="61564"/>
                  </a:lnTo>
                  <a:lnTo>
                    <a:pt x="592063" y="152592"/>
                  </a:lnTo>
                  <a:lnTo>
                    <a:pt x="562942" y="181325"/>
                  </a:lnTo>
                  <a:lnTo>
                    <a:pt x="642126" y="182538"/>
                  </a:lnTo>
                  <a:lnTo>
                    <a:pt x="616524" y="265047"/>
                  </a:lnTo>
                  <a:lnTo>
                    <a:pt x="677460" y="267474"/>
                  </a:lnTo>
                  <a:lnTo>
                    <a:pt x="692021" y="335739"/>
                  </a:lnTo>
                  <a:lnTo>
                    <a:pt x="744414" y="366874"/>
                  </a:lnTo>
                  <a:lnTo>
                    <a:pt x="700539" y="450694"/>
                  </a:lnTo>
                  <a:lnTo>
                    <a:pt x="678698" y="459090"/>
                  </a:lnTo>
                  <a:lnTo>
                    <a:pt x="671418" y="493793"/>
                  </a:lnTo>
                  <a:lnTo>
                    <a:pt x="610482" y="510586"/>
                  </a:lnTo>
                  <a:lnTo>
                    <a:pt x="592208" y="468676"/>
                  </a:lnTo>
                  <a:lnTo>
                    <a:pt x="542266" y="468676"/>
                  </a:lnTo>
                  <a:lnTo>
                    <a:pt x="504530" y="499811"/>
                  </a:lnTo>
                  <a:lnTo>
                    <a:pt x="465507" y="466274"/>
                  </a:lnTo>
                  <a:lnTo>
                    <a:pt x="456989" y="458993"/>
                  </a:lnTo>
                  <a:lnTo>
                    <a:pt x="423015" y="472147"/>
                  </a:lnTo>
                  <a:lnTo>
                    <a:pt x="382780" y="412278"/>
                  </a:lnTo>
                  <a:lnTo>
                    <a:pt x="342398" y="447078"/>
                  </a:lnTo>
                  <a:lnTo>
                    <a:pt x="296120" y="412327"/>
                  </a:lnTo>
                  <a:lnTo>
                    <a:pt x="290029" y="376411"/>
                  </a:lnTo>
                  <a:lnTo>
                    <a:pt x="237611" y="373984"/>
                  </a:lnTo>
                  <a:lnTo>
                    <a:pt x="199851" y="403930"/>
                  </a:lnTo>
                  <a:lnTo>
                    <a:pt x="174273" y="335666"/>
                  </a:lnTo>
                  <a:lnTo>
                    <a:pt x="125544" y="352435"/>
                  </a:lnTo>
                  <a:lnTo>
                    <a:pt x="67059" y="315305"/>
                  </a:lnTo>
                  <a:lnTo>
                    <a:pt x="63419" y="292567"/>
                  </a:lnTo>
                  <a:lnTo>
                    <a:pt x="86570" y="294994"/>
                  </a:lnTo>
                  <a:lnTo>
                    <a:pt x="81717" y="233888"/>
                  </a:lnTo>
                  <a:lnTo>
                    <a:pt x="47597" y="206369"/>
                  </a:lnTo>
                  <a:lnTo>
                    <a:pt x="51261" y="195570"/>
                  </a:lnTo>
                  <a:lnTo>
                    <a:pt x="6051" y="169239"/>
                  </a:lnTo>
                  <a:lnTo>
                    <a:pt x="18184" y="102188"/>
                  </a:lnTo>
                  <a:lnTo>
                    <a:pt x="1197" y="88987"/>
                  </a:lnTo>
                  <a:lnTo>
                    <a:pt x="-16" y="72242"/>
                  </a:lnTo>
                  <a:lnTo>
                    <a:pt x="64560" y="67389"/>
                  </a:lnTo>
                  <a:lnTo>
                    <a:pt x="108411" y="75785"/>
                  </a:lnTo>
                  <a:lnTo>
                    <a:pt x="153476" y="104518"/>
                  </a:lnTo>
                  <a:close/>
                </a:path>
              </a:pathLst>
            </a:custGeom>
            <a:solidFill>
              <a:srgbClr val="FE9494">
                <a:alpha val="4980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" name="Google Shape;516;p40">
              <a:extLst>
                <a:ext uri="{FF2B5EF4-FFF2-40B4-BE49-F238E27FC236}">
                  <a16:creationId xmlns:a16="http://schemas.microsoft.com/office/drawing/2014/main" id="{B4D538A2-5B80-498A-AA29-8DE2D0315488}"/>
                </a:ext>
              </a:extLst>
            </p:cNvPr>
            <p:cNvSpPr/>
            <p:nvPr/>
          </p:nvSpPr>
          <p:spPr>
            <a:xfrm>
              <a:off x="4041460" y="3496478"/>
              <a:ext cx="311242" cy="296046"/>
            </a:xfrm>
            <a:custGeom>
              <a:avLst/>
              <a:gdLst/>
              <a:ahLst/>
              <a:cxnLst/>
              <a:rect l="l" t="t" r="r" b="b"/>
              <a:pathLst>
                <a:path w="401603" h="381995" extrusionOk="0">
                  <a:moveTo>
                    <a:pt x="-16" y="297348"/>
                  </a:moveTo>
                  <a:lnTo>
                    <a:pt x="58469" y="268615"/>
                  </a:lnTo>
                  <a:lnTo>
                    <a:pt x="63322" y="225516"/>
                  </a:lnTo>
                  <a:lnTo>
                    <a:pt x="90016" y="221900"/>
                  </a:lnTo>
                  <a:lnTo>
                    <a:pt x="99723" y="181203"/>
                  </a:lnTo>
                  <a:lnTo>
                    <a:pt x="76572" y="154849"/>
                  </a:lnTo>
                  <a:lnTo>
                    <a:pt x="116783" y="103353"/>
                  </a:lnTo>
                  <a:lnTo>
                    <a:pt x="109503" y="65035"/>
                  </a:lnTo>
                  <a:lnTo>
                    <a:pt x="74170" y="54260"/>
                  </a:lnTo>
                  <a:lnTo>
                    <a:pt x="53445" y="29119"/>
                  </a:lnTo>
                  <a:lnTo>
                    <a:pt x="75286" y="18344"/>
                  </a:lnTo>
                  <a:lnTo>
                    <a:pt x="113046" y="386"/>
                  </a:lnTo>
                  <a:lnTo>
                    <a:pt x="170293" y="38704"/>
                  </a:lnTo>
                  <a:lnTo>
                    <a:pt x="201987" y="42296"/>
                  </a:lnTo>
                  <a:lnTo>
                    <a:pt x="183689" y="56662"/>
                  </a:lnTo>
                  <a:lnTo>
                    <a:pt x="211742" y="61516"/>
                  </a:lnTo>
                  <a:lnTo>
                    <a:pt x="211742" y="44747"/>
                  </a:lnTo>
                  <a:lnTo>
                    <a:pt x="253142" y="52027"/>
                  </a:lnTo>
                  <a:lnTo>
                    <a:pt x="237320" y="38874"/>
                  </a:lnTo>
                  <a:lnTo>
                    <a:pt x="248289" y="19703"/>
                  </a:lnTo>
                  <a:lnTo>
                    <a:pt x="262849" y="34069"/>
                  </a:lnTo>
                  <a:lnTo>
                    <a:pt x="270130" y="18514"/>
                  </a:lnTo>
                  <a:lnTo>
                    <a:pt x="285977" y="60424"/>
                  </a:lnTo>
                  <a:lnTo>
                    <a:pt x="316432" y="85565"/>
                  </a:lnTo>
                  <a:lnTo>
                    <a:pt x="327401" y="56832"/>
                  </a:lnTo>
                  <a:lnTo>
                    <a:pt x="341962" y="66418"/>
                  </a:lnTo>
                  <a:lnTo>
                    <a:pt x="356522" y="61564"/>
                  </a:lnTo>
                  <a:lnTo>
                    <a:pt x="365040" y="79522"/>
                  </a:lnTo>
                  <a:lnTo>
                    <a:pt x="393045" y="79522"/>
                  </a:lnTo>
                  <a:lnTo>
                    <a:pt x="401587" y="87919"/>
                  </a:lnTo>
                  <a:lnTo>
                    <a:pt x="391880" y="97505"/>
                  </a:lnTo>
                  <a:lnTo>
                    <a:pt x="384600" y="121457"/>
                  </a:lnTo>
                  <a:lnTo>
                    <a:pt x="365186" y="125048"/>
                  </a:lnTo>
                  <a:lnTo>
                    <a:pt x="360332" y="117768"/>
                  </a:lnTo>
                  <a:lnTo>
                    <a:pt x="363997" y="110488"/>
                  </a:lnTo>
                  <a:lnTo>
                    <a:pt x="362783" y="93743"/>
                  </a:lnTo>
                  <a:lnTo>
                    <a:pt x="346936" y="98597"/>
                  </a:lnTo>
                  <a:lnTo>
                    <a:pt x="339656" y="96170"/>
                  </a:lnTo>
                  <a:lnTo>
                    <a:pt x="314078" y="117719"/>
                  </a:lnTo>
                  <a:lnTo>
                    <a:pt x="317743" y="126116"/>
                  </a:lnTo>
                  <a:lnTo>
                    <a:pt x="308036" y="147665"/>
                  </a:lnTo>
                  <a:lnTo>
                    <a:pt x="327450" y="148855"/>
                  </a:lnTo>
                  <a:lnTo>
                    <a:pt x="316481" y="154849"/>
                  </a:lnTo>
                  <a:lnTo>
                    <a:pt x="321334" y="163245"/>
                  </a:lnTo>
                  <a:lnTo>
                    <a:pt x="323761" y="181203"/>
                  </a:lnTo>
                  <a:lnTo>
                    <a:pt x="334730" y="191978"/>
                  </a:lnTo>
                  <a:lnTo>
                    <a:pt x="334730" y="177612"/>
                  </a:lnTo>
                  <a:lnTo>
                    <a:pt x="342010" y="193167"/>
                  </a:lnTo>
                  <a:lnTo>
                    <a:pt x="361424" y="174020"/>
                  </a:lnTo>
                  <a:lnTo>
                    <a:pt x="383265" y="176447"/>
                  </a:lnTo>
                  <a:lnTo>
                    <a:pt x="369287" y="211028"/>
                  </a:lnTo>
                  <a:lnTo>
                    <a:pt x="366423" y="217702"/>
                  </a:lnTo>
                  <a:lnTo>
                    <a:pt x="367418" y="214790"/>
                  </a:lnTo>
                  <a:lnTo>
                    <a:pt x="358901" y="209936"/>
                  </a:lnTo>
                  <a:lnTo>
                    <a:pt x="354047" y="220711"/>
                  </a:lnTo>
                  <a:lnTo>
                    <a:pt x="330920" y="220711"/>
                  </a:lnTo>
                  <a:lnTo>
                    <a:pt x="311506" y="231486"/>
                  </a:lnTo>
                  <a:lnTo>
                    <a:pt x="273649" y="231097"/>
                  </a:lnTo>
                  <a:lnTo>
                    <a:pt x="283089" y="266989"/>
                  </a:lnTo>
                  <a:lnTo>
                    <a:pt x="308278" y="285990"/>
                  </a:lnTo>
                  <a:lnTo>
                    <a:pt x="304177" y="296159"/>
                  </a:lnTo>
                  <a:lnTo>
                    <a:pt x="292043" y="302153"/>
                  </a:lnTo>
                  <a:lnTo>
                    <a:pt x="244528" y="315330"/>
                  </a:lnTo>
                  <a:lnTo>
                    <a:pt x="244528" y="359642"/>
                  </a:lnTo>
                  <a:lnTo>
                    <a:pt x="179952" y="335666"/>
                  </a:lnTo>
                  <a:lnTo>
                    <a:pt x="134887" y="382381"/>
                  </a:lnTo>
                  <a:lnTo>
                    <a:pt x="109309" y="359642"/>
                  </a:lnTo>
                  <a:lnTo>
                    <a:pt x="76402" y="357216"/>
                  </a:lnTo>
                  <a:lnTo>
                    <a:pt x="67787" y="367578"/>
                  </a:lnTo>
                  <a:lnTo>
                    <a:pt x="23378" y="333239"/>
                  </a:lnTo>
                  <a:lnTo>
                    <a:pt x="13040" y="321324"/>
                  </a:lnTo>
                  <a:lnTo>
                    <a:pt x="17893" y="316470"/>
                  </a:lnTo>
                  <a:close/>
                </a:path>
              </a:pathLst>
            </a:custGeom>
            <a:solidFill>
              <a:srgbClr val="A9D18E">
                <a:alpha val="3569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" name="Google Shape;517;p40">
              <a:extLst>
                <a:ext uri="{FF2B5EF4-FFF2-40B4-BE49-F238E27FC236}">
                  <a16:creationId xmlns:a16="http://schemas.microsoft.com/office/drawing/2014/main" id="{86042651-4C3D-47A3-852F-6EA007CD1DEB}"/>
                </a:ext>
              </a:extLst>
            </p:cNvPr>
            <p:cNvSpPr/>
            <p:nvPr/>
          </p:nvSpPr>
          <p:spPr>
            <a:xfrm>
              <a:off x="3968929" y="3988703"/>
              <a:ext cx="75530" cy="48259"/>
            </a:xfrm>
            <a:custGeom>
              <a:avLst/>
              <a:gdLst/>
              <a:ahLst/>
              <a:cxnLst/>
              <a:rect l="l" t="t" r="r" b="b"/>
              <a:pathLst>
                <a:path w="97458" h="62270" extrusionOk="0">
                  <a:moveTo>
                    <a:pt x="41287" y="33899"/>
                  </a:moveTo>
                  <a:lnTo>
                    <a:pt x="17020" y="15941"/>
                  </a:lnTo>
                  <a:lnTo>
                    <a:pt x="84046" y="386"/>
                  </a:lnTo>
                  <a:lnTo>
                    <a:pt x="97442" y="50693"/>
                  </a:lnTo>
                  <a:lnTo>
                    <a:pt x="32866" y="62656"/>
                  </a:lnTo>
                  <a:lnTo>
                    <a:pt x="-16" y="57803"/>
                  </a:lnTo>
                  <a:lnTo>
                    <a:pt x="12117" y="32662"/>
                  </a:lnTo>
                  <a:lnTo>
                    <a:pt x="35269" y="42369"/>
                  </a:lnTo>
                  <a:close/>
                </a:path>
              </a:pathLst>
            </a:custGeom>
            <a:solidFill>
              <a:srgbClr val="999999"/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" name="Google Shape;518;p40">
              <a:extLst>
                <a:ext uri="{FF2B5EF4-FFF2-40B4-BE49-F238E27FC236}">
                  <a16:creationId xmlns:a16="http://schemas.microsoft.com/office/drawing/2014/main" id="{CD559136-2906-4353-BDF5-6D953584B5BA}"/>
                </a:ext>
              </a:extLst>
            </p:cNvPr>
            <p:cNvSpPr/>
            <p:nvPr/>
          </p:nvSpPr>
          <p:spPr>
            <a:xfrm>
              <a:off x="4788335" y="3366653"/>
              <a:ext cx="90557" cy="59449"/>
            </a:xfrm>
            <a:custGeom>
              <a:avLst/>
              <a:gdLst/>
              <a:ahLst/>
              <a:cxnLst/>
              <a:rect l="l" t="t" r="r" b="b"/>
              <a:pathLst>
                <a:path w="116848" h="76709" extrusionOk="0">
                  <a:moveTo>
                    <a:pt x="1197" y="50693"/>
                  </a:moveTo>
                  <a:lnTo>
                    <a:pt x="-16" y="39894"/>
                  </a:lnTo>
                  <a:lnTo>
                    <a:pt x="20684" y="386"/>
                  </a:lnTo>
                  <a:lnTo>
                    <a:pt x="52377" y="386"/>
                  </a:lnTo>
                  <a:lnTo>
                    <a:pt x="87711" y="31521"/>
                  </a:lnTo>
                  <a:lnTo>
                    <a:pt x="109552" y="25527"/>
                  </a:lnTo>
                  <a:lnTo>
                    <a:pt x="116832" y="29119"/>
                  </a:lnTo>
                  <a:lnTo>
                    <a:pt x="113192" y="65059"/>
                  </a:lnTo>
                  <a:lnTo>
                    <a:pt x="104650" y="69912"/>
                  </a:lnTo>
                  <a:lnTo>
                    <a:pt x="98558" y="60327"/>
                  </a:lnTo>
                  <a:lnTo>
                    <a:pt x="79144" y="59138"/>
                  </a:lnTo>
                  <a:lnTo>
                    <a:pt x="73053" y="71126"/>
                  </a:lnTo>
                  <a:lnTo>
                    <a:pt x="56066" y="77096"/>
                  </a:lnTo>
                  <a:lnTo>
                    <a:pt x="29250" y="53119"/>
                  </a:lnTo>
                  <a:lnTo>
                    <a:pt x="28037" y="65108"/>
                  </a:lnTo>
                  <a:lnTo>
                    <a:pt x="13477" y="62681"/>
                  </a:lnTo>
                  <a:close/>
                </a:path>
              </a:pathLst>
            </a:custGeom>
            <a:solidFill>
              <a:srgbClr val="999999"/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" name="Google Shape;519;p40">
              <a:extLst>
                <a:ext uri="{FF2B5EF4-FFF2-40B4-BE49-F238E27FC236}">
                  <a16:creationId xmlns:a16="http://schemas.microsoft.com/office/drawing/2014/main" id="{E669474F-1468-4371-A9C3-9002207D5994}"/>
                </a:ext>
              </a:extLst>
            </p:cNvPr>
            <p:cNvSpPr/>
            <p:nvPr/>
          </p:nvSpPr>
          <p:spPr>
            <a:xfrm>
              <a:off x="3271947" y="3156316"/>
              <a:ext cx="861224" cy="590192"/>
            </a:xfrm>
            <a:custGeom>
              <a:avLst/>
              <a:gdLst/>
              <a:ahLst/>
              <a:cxnLst/>
              <a:rect l="l" t="t" r="r" b="b"/>
              <a:pathLst>
                <a:path w="1111257" h="761538" extrusionOk="0">
                  <a:moveTo>
                    <a:pt x="7264" y="190716"/>
                  </a:moveTo>
                  <a:lnTo>
                    <a:pt x="-16" y="114079"/>
                  </a:lnTo>
                  <a:lnTo>
                    <a:pt x="42622" y="94932"/>
                  </a:lnTo>
                  <a:lnTo>
                    <a:pt x="73053" y="140410"/>
                  </a:lnTo>
                  <a:lnTo>
                    <a:pt x="101082" y="115269"/>
                  </a:lnTo>
                  <a:lnTo>
                    <a:pt x="230210" y="111653"/>
                  </a:lnTo>
                  <a:lnTo>
                    <a:pt x="249624" y="84109"/>
                  </a:lnTo>
                  <a:lnTo>
                    <a:pt x="283744" y="105683"/>
                  </a:lnTo>
                  <a:lnTo>
                    <a:pt x="388507" y="74548"/>
                  </a:lnTo>
                  <a:lnTo>
                    <a:pt x="433717" y="90127"/>
                  </a:lnTo>
                  <a:lnTo>
                    <a:pt x="444686" y="72169"/>
                  </a:lnTo>
                  <a:lnTo>
                    <a:pt x="477568" y="77023"/>
                  </a:lnTo>
                  <a:lnTo>
                    <a:pt x="464173" y="25527"/>
                  </a:lnTo>
                  <a:lnTo>
                    <a:pt x="523871" y="47101"/>
                  </a:lnTo>
                  <a:lnTo>
                    <a:pt x="533578" y="25527"/>
                  </a:lnTo>
                  <a:lnTo>
                    <a:pt x="514164" y="12374"/>
                  </a:lnTo>
                  <a:lnTo>
                    <a:pt x="531151" y="386"/>
                  </a:lnTo>
                  <a:lnTo>
                    <a:pt x="548138" y="15966"/>
                  </a:lnTo>
                  <a:lnTo>
                    <a:pt x="556656" y="36326"/>
                  </a:lnTo>
                  <a:lnTo>
                    <a:pt x="601745" y="69840"/>
                  </a:lnTo>
                  <a:lnTo>
                    <a:pt x="640719" y="63870"/>
                  </a:lnTo>
                  <a:lnTo>
                    <a:pt x="701655" y="158513"/>
                  </a:lnTo>
                  <a:lnTo>
                    <a:pt x="701655" y="188459"/>
                  </a:lnTo>
                  <a:lnTo>
                    <a:pt x="885603" y="223186"/>
                  </a:lnTo>
                  <a:lnTo>
                    <a:pt x="906327" y="293829"/>
                  </a:lnTo>
                  <a:lnTo>
                    <a:pt x="976970" y="274682"/>
                  </a:lnTo>
                  <a:lnTo>
                    <a:pt x="970878" y="363283"/>
                  </a:lnTo>
                  <a:lnTo>
                    <a:pt x="1002572" y="370563"/>
                  </a:lnTo>
                  <a:lnTo>
                    <a:pt x="1018564" y="418248"/>
                  </a:lnTo>
                  <a:lnTo>
                    <a:pt x="1036838" y="413395"/>
                  </a:lnTo>
                  <a:lnTo>
                    <a:pt x="1023442" y="439749"/>
                  </a:lnTo>
                  <a:lnTo>
                    <a:pt x="1049020" y="427761"/>
                  </a:lnTo>
                  <a:lnTo>
                    <a:pt x="1069744" y="457707"/>
                  </a:lnTo>
                  <a:lnTo>
                    <a:pt x="1047904" y="468482"/>
                  </a:lnTo>
                  <a:lnTo>
                    <a:pt x="1068628" y="493623"/>
                  </a:lnTo>
                  <a:lnTo>
                    <a:pt x="1103961" y="504398"/>
                  </a:lnTo>
                  <a:lnTo>
                    <a:pt x="1111242" y="542717"/>
                  </a:lnTo>
                  <a:lnTo>
                    <a:pt x="1070836" y="594212"/>
                  </a:lnTo>
                  <a:lnTo>
                    <a:pt x="1093988" y="620567"/>
                  </a:lnTo>
                  <a:lnTo>
                    <a:pt x="1084281" y="661263"/>
                  </a:lnTo>
                  <a:lnTo>
                    <a:pt x="1057586" y="664879"/>
                  </a:lnTo>
                  <a:lnTo>
                    <a:pt x="1052733" y="707978"/>
                  </a:lnTo>
                  <a:lnTo>
                    <a:pt x="994248" y="736711"/>
                  </a:lnTo>
                  <a:lnTo>
                    <a:pt x="1012522" y="755882"/>
                  </a:lnTo>
                  <a:lnTo>
                    <a:pt x="1007668" y="760736"/>
                  </a:lnTo>
                  <a:lnTo>
                    <a:pt x="933361" y="761925"/>
                  </a:lnTo>
                  <a:lnTo>
                    <a:pt x="851749" y="725985"/>
                  </a:lnTo>
                  <a:lnTo>
                    <a:pt x="812751" y="661312"/>
                  </a:lnTo>
                  <a:lnTo>
                    <a:pt x="755480" y="678081"/>
                  </a:lnTo>
                  <a:lnTo>
                    <a:pt x="726359" y="636195"/>
                  </a:lnTo>
                  <a:lnTo>
                    <a:pt x="633754" y="644567"/>
                  </a:lnTo>
                  <a:lnTo>
                    <a:pt x="610603" y="618213"/>
                  </a:lnTo>
                  <a:lnTo>
                    <a:pt x="505840" y="608506"/>
                  </a:lnTo>
                  <a:lnTo>
                    <a:pt x="450704" y="686429"/>
                  </a:lnTo>
                  <a:lnTo>
                    <a:pt x="422675" y="679149"/>
                  </a:lnTo>
                  <a:lnTo>
                    <a:pt x="421462" y="724650"/>
                  </a:lnTo>
                  <a:lnTo>
                    <a:pt x="354459" y="694704"/>
                  </a:lnTo>
                  <a:lnTo>
                    <a:pt x="325241" y="729625"/>
                  </a:lnTo>
                  <a:lnTo>
                    <a:pt x="303400" y="719918"/>
                  </a:lnTo>
                  <a:lnTo>
                    <a:pt x="298547" y="741468"/>
                  </a:lnTo>
                  <a:lnTo>
                    <a:pt x="271853" y="724699"/>
                  </a:lnTo>
                  <a:lnTo>
                    <a:pt x="266999" y="688758"/>
                  </a:lnTo>
                  <a:lnTo>
                    <a:pt x="226788" y="707930"/>
                  </a:lnTo>
                  <a:lnTo>
                    <a:pt x="223148" y="640854"/>
                  </a:lnTo>
                  <a:lnTo>
                    <a:pt x="254695" y="642068"/>
                  </a:lnTo>
                  <a:lnTo>
                    <a:pt x="286365" y="606152"/>
                  </a:lnTo>
                  <a:lnTo>
                    <a:pt x="254695" y="580987"/>
                  </a:lnTo>
                  <a:lnTo>
                    <a:pt x="337545" y="554656"/>
                  </a:lnTo>
                  <a:lnTo>
                    <a:pt x="264330" y="438609"/>
                  </a:lnTo>
                  <a:lnTo>
                    <a:pt x="227783" y="441036"/>
                  </a:lnTo>
                  <a:lnTo>
                    <a:pt x="231423" y="402717"/>
                  </a:lnTo>
                  <a:lnTo>
                    <a:pt x="287457" y="403906"/>
                  </a:lnTo>
                  <a:lnTo>
                    <a:pt x="287457" y="336831"/>
                  </a:lnTo>
                  <a:lnTo>
                    <a:pt x="265616" y="333239"/>
                  </a:lnTo>
                  <a:lnTo>
                    <a:pt x="258336" y="306885"/>
                  </a:lnTo>
                  <a:lnTo>
                    <a:pt x="236495" y="296110"/>
                  </a:lnTo>
                  <a:lnTo>
                    <a:pt x="221934" y="315257"/>
                  </a:lnTo>
                  <a:lnTo>
                    <a:pt x="224361" y="329648"/>
                  </a:lnTo>
                  <a:lnTo>
                    <a:pt x="217081" y="341612"/>
                  </a:lnTo>
                  <a:lnTo>
                    <a:pt x="203418" y="341612"/>
                  </a:lnTo>
                  <a:lnTo>
                    <a:pt x="211936" y="308074"/>
                  </a:lnTo>
                  <a:lnTo>
                    <a:pt x="116905" y="294921"/>
                  </a:lnTo>
                  <a:lnTo>
                    <a:pt x="126612" y="334429"/>
                  </a:lnTo>
                  <a:lnTo>
                    <a:pt x="91278" y="354789"/>
                  </a:lnTo>
                  <a:lnTo>
                    <a:pt x="82760" y="264999"/>
                  </a:lnTo>
                  <a:lnTo>
                    <a:pt x="62036" y="262572"/>
                  </a:lnTo>
                  <a:lnTo>
                    <a:pt x="52329" y="233840"/>
                  </a:lnTo>
                  <a:lnTo>
                    <a:pt x="36506" y="241120"/>
                  </a:lnTo>
                  <a:lnTo>
                    <a:pt x="35293" y="209985"/>
                  </a:lnTo>
                  <a:close/>
                </a:path>
              </a:pathLst>
            </a:custGeom>
            <a:solidFill>
              <a:srgbClr val="A9D18E">
                <a:alpha val="3569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520;p40">
              <a:extLst>
                <a:ext uri="{FF2B5EF4-FFF2-40B4-BE49-F238E27FC236}">
                  <a16:creationId xmlns:a16="http://schemas.microsoft.com/office/drawing/2014/main" id="{2E2766FC-7075-48C0-AE1D-ABC968A4F472}"/>
                </a:ext>
              </a:extLst>
            </p:cNvPr>
            <p:cNvSpPr/>
            <p:nvPr/>
          </p:nvSpPr>
          <p:spPr>
            <a:xfrm>
              <a:off x="4087783" y="3320348"/>
              <a:ext cx="127419" cy="122492"/>
            </a:xfrm>
            <a:custGeom>
              <a:avLst/>
              <a:gdLst/>
              <a:ahLst/>
              <a:cxnLst/>
              <a:rect l="l" t="t" r="r" b="b"/>
              <a:pathLst>
                <a:path w="164412" h="158054" extrusionOk="0">
                  <a:moveTo>
                    <a:pt x="74121" y="386"/>
                  </a:moveTo>
                  <a:lnTo>
                    <a:pt x="41238" y="19533"/>
                  </a:lnTo>
                  <a:lnTo>
                    <a:pt x="26678" y="1575"/>
                  </a:lnTo>
                  <a:lnTo>
                    <a:pt x="-16" y="7569"/>
                  </a:lnTo>
                  <a:lnTo>
                    <a:pt x="31531" y="59065"/>
                  </a:lnTo>
                  <a:lnTo>
                    <a:pt x="14544" y="69840"/>
                  </a:lnTo>
                  <a:lnTo>
                    <a:pt x="24251" y="108158"/>
                  </a:lnTo>
                  <a:lnTo>
                    <a:pt x="16971" y="126116"/>
                  </a:lnTo>
                  <a:lnTo>
                    <a:pt x="65700" y="129708"/>
                  </a:lnTo>
                  <a:lnTo>
                    <a:pt x="105887" y="158440"/>
                  </a:lnTo>
                  <a:lnTo>
                    <a:pt x="96180" y="108158"/>
                  </a:lnTo>
                  <a:lnTo>
                    <a:pt x="112003" y="84206"/>
                  </a:lnTo>
                  <a:lnTo>
                    <a:pt x="143696" y="93913"/>
                  </a:lnTo>
                  <a:lnTo>
                    <a:pt x="147360" y="113060"/>
                  </a:lnTo>
                  <a:lnTo>
                    <a:pt x="147360" y="113060"/>
                  </a:lnTo>
                  <a:lnTo>
                    <a:pt x="160756" y="110633"/>
                  </a:lnTo>
                  <a:lnTo>
                    <a:pt x="164396" y="69913"/>
                  </a:lnTo>
                  <a:lnTo>
                    <a:pt x="149835" y="69913"/>
                  </a:lnTo>
                  <a:lnTo>
                    <a:pt x="159542" y="59138"/>
                  </a:lnTo>
                  <a:close/>
                </a:path>
              </a:pathLst>
            </a:custGeom>
            <a:solidFill>
              <a:srgbClr val="999999"/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" name="Google Shape;521;p40">
              <a:extLst>
                <a:ext uri="{FF2B5EF4-FFF2-40B4-BE49-F238E27FC236}">
                  <a16:creationId xmlns:a16="http://schemas.microsoft.com/office/drawing/2014/main" id="{02FC6CAC-F2AE-4E92-A1D6-3619B767CFFA}"/>
                </a:ext>
              </a:extLst>
            </p:cNvPr>
            <p:cNvSpPr/>
            <p:nvPr/>
          </p:nvSpPr>
          <p:spPr>
            <a:xfrm>
              <a:off x="5000080" y="3538931"/>
              <a:ext cx="39608" cy="33402"/>
            </a:xfrm>
            <a:custGeom>
              <a:avLst/>
              <a:gdLst/>
              <a:ahLst/>
              <a:cxnLst/>
              <a:rect l="l" t="t" r="r" b="b"/>
              <a:pathLst>
                <a:path w="51107" h="43099" extrusionOk="0">
                  <a:moveTo>
                    <a:pt x="20635" y="12326"/>
                  </a:moveTo>
                  <a:lnTo>
                    <a:pt x="13355" y="12326"/>
                  </a:lnTo>
                  <a:lnTo>
                    <a:pt x="12142" y="3953"/>
                  </a:lnTo>
                  <a:lnTo>
                    <a:pt x="3600" y="5142"/>
                  </a:lnTo>
                  <a:lnTo>
                    <a:pt x="7264" y="17131"/>
                  </a:lnTo>
                  <a:lnTo>
                    <a:pt x="-16" y="23100"/>
                  </a:lnTo>
                  <a:lnTo>
                    <a:pt x="3648" y="25527"/>
                  </a:lnTo>
                  <a:lnTo>
                    <a:pt x="31677" y="43485"/>
                  </a:lnTo>
                  <a:lnTo>
                    <a:pt x="51091" y="15942"/>
                  </a:lnTo>
                  <a:lnTo>
                    <a:pt x="23086" y="386"/>
                  </a:lnTo>
                  <a:close/>
                </a:path>
              </a:pathLst>
            </a:custGeom>
            <a:solidFill>
              <a:srgbClr val="999999"/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" name="Google Shape;522;p40">
              <a:extLst>
                <a:ext uri="{FF2B5EF4-FFF2-40B4-BE49-F238E27FC236}">
                  <a16:creationId xmlns:a16="http://schemas.microsoft.com/office/drawing/2014/main" id="{7AEA75D7-39E2-450D-91FF-727F93B14833}"/>
                </a:ext>
              </a:extLst>
            </p:cNvPr>
            <p:cNvSpPr/>
            <p:nvPr/>
          </p:nvSpPr>
          <p:spPr>
            <a:xfrm>
              <a:off x="3891944" y="3728585"/>
              <a:ext cx="199395" cy="93904"/>
            </a:xfrm>
            <a:custGeom>
              <a:avLst/>
              <a:gdLst/>
              <a:ahLst/>
              <a:cxnLst/>
              <a:rect l="l" t="t" r="r" b="b"/>
              <a:pathLst>
                <a:path w="257284" h="121167" extrusionOk="0">
                  <a:moveTo>
                    <a:pt x="242044" y="83820"/>
                  </a:moveTo>
                  <a:lnTo>
                    <a:pt x="208361" y="89523"/>
                  </a:lnTo>
                  <a:lnTo>
                    <a:pt x="195839" y="79088"/>
                  </a:lnTo>
                  <a:lnTo>
                    <a:pt x="185088" y="100370"/>
                  </a:lnTo>
                  <a:lnTo>
                    <a:pt x="160238" y="97968"/>
                  </a:lnTo>
                  <a:lnTo>
                    <a:pt x="169460" y="120148"/>
                  </a:lnTo>
                  <a:lnTo>
                    <a:pt x="158103" y="120658"/>
                  </a:lnTo>
                  <a:lnTo>
                    <a:pt x="158418" y="114445"/>
                  </a:lnTo>
                  <a:lnTo>
                    <a:pt x="144877" y="114033"/>
                  </a:lnTo>
                  <a:lnTo>
                    <a:pt x="144732" y="119420"/>
                  </a:lnTo>
                  <a:lnTo>
                    <a:pt x="134442" y="121168"/>
                  </a:lnTo>
                  <a:lnTo>
                    <a:pt x="121362" y="106292"/>
                  </a:lnTo>
                  <a:lnTo>
                    <a:pt x="131773" y="98283"/>
                  </a:lnTo>
                  <a:lnTo>
                    <a:pt x="147061" y="95468"/>
                  </a:lnTo>
                  <a:lnTo>
                    <a:pt x="146430" y="83771"/>
                  </a:lnTo>
                  <a:lnTo>
                    <a:pt x="143785" y="80689"/>
                  </a:lnTo>
                  <a:lnTo>
                    <a:pt x="134030" y="81248"/>
                  </a:lnTo>
                  <a:lnTo>
                    <a:pt x="131093" y="86465"/>
                  </a:lnTo>
                  <a:lnTo>
                    <a:pt x="125560" y="90615"/>
                  </a:lnTo>
                  <a:lnTo>
                    <a:pt x="94012" y="73870"/>
                  </a:lnTo>
                  <a:lnTo>
                    <a:pt x="103380" y="64600"/>
                  </a:lnTo>
                  <a:lnTo>
                    <a:pt x="97847" y="55233"/>
                  </a:lnTo>
                  <a:lnTo>
                    <a:pt x="91707" y="50452"/>
                  </a:lnTo>
                  <a:lnTo>
                    <a:pt x="82825" y="64818"/>
                  </a:lnTo>
                  <a:lnTo>
                    <a:pt x="45235" y="65061"/>
                  </a:lnTo>
                  <a:lnTo>
                    <a:pt x="52199" y="32130"/>
                  </a:lnTo>
                  <a:lnTo>
                    <a:pt x="33174" y="62173"/>
                  </a:lnTo>
                  <a:lnTo>
                    <a:pt x="19002" y="62052"/>
                  </a:lnTo>
                  <a:lnTo>
                    <a:pt x="16405" y="59237"/>
                  </a:lnTo>
                  <a:lnTo>
                    <a:pt x="10848" y="58266"/>
                  </a:lnTo>
                  <a:lnTo>
                    <a:pt x="6091" y="62416"/>
                  </a:lnTo>
                  <a:lnTo>
                    <a:pt x="0" y="42322"/>
                  </a:lnTo>
                  <a:lnTo>
                    <a:pt x="9222" y="36037"/>
                  </a:lnTo>
                  <a:lnTo>
                    <a:pt x="19972" y="34606"/>
                  </a:lnTo>
                  <a:lnTo>
                    <a:pt x="36595" y="33804"/>
                  </a:lnTo>
                  <a:lnTo>
                    <a:pt x="30359" y="23297"/>
                  </a:lnTo>
                  <a:lnTo>
                    <a:pt x="61227" y="16477"/>
                  </a:lnTo>
                  <a:lnTo>
                    <a:pt x="61858" y="4271"/>
                  </a:lnTo>
                  <a:lnTo>
                    <a:pt x="68653" y="0"/>
                  </a:lnTo>
                  <a:lnTo>
                    <a:pt x="86465" y="9998"/>
                  </a:lnTo>
                  <a:lnTo>
                    <a:pt x="92872" y="9780"/>
                  </a:lnTo>
                  <a:lnTo>
                    <a:pt x="108791" y="9294"/>
                  </a:lnTo>
                  <a:lnTo>
                    <a:pt x="117358" y="22714"/>
                  </a:lnTo>
                  <a:lnTo>
                    <a:pt x="115052" y="31693"/>
                  </a:lnTo>
                  <a:lnTo>
                    <a:pt x="149391" y="38415"/>
                  </a:lnTo>
                  <a:lnTo>
                    <a:pt x="149391" y="38415"/>
                  </a:lnTo>
                  <a:lnTo>
                    <a:pt x="161986" y="45720"/>
                  </a:lnTo>
                  <a:lnTo>
                    <a:pt x="154536" y="60305"/>
                  </a:lnTo>
                  <a:lnTo>
                    <a:pt x="172518" y="64624"/>
                  </a:lnTo>
                  <a:lnTo>
                    <a:pt x="181351" y="73361"/>
                  </a:lnTo>
                  <a:lnTo>
                    <a:pt x="198727" y="62513"/>
                  </a:lnTo>
                  <a:lnTo>
                    <a:pt x="239496" y="63096"/>
                  </a:lnTo>
                  <a:lnTo>
                    <a:pt x="235759" y="51957"/>
                  </a:lnTo>
                  <a:lnTo>
                    <a:pt x="219524" y="58218"/>
                  </a:lnTo>
                  <a:lnTo>
                    <a:pt x="203871" y="48486"/>
                  </a:lnTo>
                  <a:lnTo>
                    <a:pt x="220665" y="33344"/>
                  </a:lnTo>
                  <a:lnTo>
                    <a:pt x="257284" y="61736"/>
                  </a:lnTo>
                  <a:lnTo>
                    <a:pt x="242044" y="83820"/>
                  </a:lnTo>
                  <a:close/>
                </a:path>
              </a:pathLst>
            </a:custGeom>
            <a:solidFill>
              <a:srgbClr val="999999"/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" name="Google Shape;523;p40">
              <a:extLst>
                <a:ext uri="{FF2B5EF4-FFF2-40B4-BE49-F238E27FC236}">
                  <a16:creationId xmlns:a16="http://schemas.microsoft.com/office/drawing/2014/main" id="{0109FCDD-2134-4D1D-ABC9-230C564B4BDB}"/>
                </a:ext>
              </a:extLst>
            </p:cNvPr>
            <p:cNvSpPr/>
            <p:nvPr/>
          </p:nvSpPr>
          <p:spPr>
            <a:xfrm>
              <a:off x="5405294" y="5143722"/>
              <a:ext cx="681370" cy="513214"/>
            </a:xfrm>
            <a:custGeom>
              <a:avLst/>
              <a:gdLst/>
              <a:ahLst/>
              <a:cxnLst/>
              <a:rect l="l" t="t" r="r" b="b"/>
              <a:pathLst>
                <a:path w="879187" h="662211" extrusionOk="0">
                  <a:moveTo>
                    <a:pt x="284787" y="188386"/>
                  </a:moveTo>
                  <a:lnTo>
                    <a:pt x="261636" y="87822"/>
                  </a:lnTo>
                  <a:lnTo>
                    <a:pt x="323785" y="91389"/>
                  </a:lnTo>
                  <a:lnTo>
                    <a:pt x="324998" y="37515"/>
                  </a:lnTo>
                  <a:lnTo>
                    <a:pt x="267727" y="6356"/>
                  </a:lnTo>
                  <a:lnTo>
                    <a:pt x="328639" y="386"/>
                  </a:lnTo>
                  <a:lnTo>
                    <a:pt x="335919" y="24338"/>
                  </a:lnTo>
                  <a:lnTo>
                    <a:pt x="408988" y="14631"/>
                  </a:lnTo>
                  <a:lnTo>
                    <a:pt x="389574" y="79304"/>
                  </a:lnTo>
                  <a:lnTo>
                    <a:pt x="441968" y="54139"/>
                  </a:lnTo>
                  <a:lnTo>
                    <a:pt x="477301" y="116433"/>
                  </a:lnTo>
                  <a:lnTo>
                    <a:pt x="622276" y="123592"/>
                  </a:lnTo>
                  <a:lnTo>
                    <a:pt x="666151" y="178679"/>
                  </a:lnTo>
                  <a:lnTo>
                    <a:pt x="739221" y="153563"/>
                  </a:lnTo>
                  <a:lnTo>
                    <a:pt x="758635" y="201467"/>
                  </a:lnTo>
                  <a:lnTo>
                    <a:pt x="798870" y="237358"/>
                  </a:lnTo>
                  <a:lnTo>
                    <a:pt x="824448" y="225394"/>
                  </a:lnTo>
                  <a:lnTo>
                    <a:pt x="834155" y="299653"/>
                  </a:lnTo>
                  <a:lnTo>
                    <a:pt x="805034" y="315209"/>
                  </a:lnTo>
                  <a:lnTo>
                    <a:pt x="812314" y="334356"/>
                  </a:lnTo>
                  <a:lnTo>
                    <a:pt x="863470" y="330788"/>
                  </a:lnTo>
                  <a:lnTo>
                    <a:pt x="829374" y="400242"/>
                  </a:lnTo>
                  <a:lnTo>
                    <a:pt x="798919" y="407522"/>
                  </a:lnTo>
                  <a:lnTo>
                    <a:pt x="832893" y="420675"/>
                  </a:lnTo>
                  <a:lnTo>
                    <a:pt x="851167" y="403931"/>
                  </a:lnTo>
                  <a:lnTo>
                    <a:pt x="859685" y="442249"/>
                  </a:lnTo>
                  <a:lnTo>
                    <a:pt x="846289" y="457804"/>
                  </a:lnTo>
                  <a:lnTo>
                    <a:pt x="879171" y="476976"/>
                  </a:lnTo>
                  <a:lnTo>
                    <a:pt x="852477" y="552424"/>
                  </a:lnTo>
                  <a:lnTo>
                    <a:pt x="791590" y="558418"/>
                  </a:lnTo>
                  <a:lnTo>
                    <a:pt x="758683" y="511775"/>
                  </a:lnTo>
                  <a:lnTo>
                    <a:pt x="747739" y="550094"/>
                  </a:lnTo>
                  <a:lnTo>
                    <a:pt x="723471" y="545240"/>
                  </a:lnTo>
                  <a:lnTo>
                    <a:pt x="712502" y="578803"/>
                  </a:lnTo>
                  <a:lnTo>
                    <a:pt x="683381" y="539271"/>
                  </a:lnTo>
                  <a:lnTo>
                    <a:pt x="660254" y="565601"/>
                  </a:lnTo>
                  <a:lnTo>
                    <a:pt x="578618" y="559631"/>
                  </a:lnTo>
                  <a:lnTo>
                    <a:pt x="535980" y="636268"/>
                  </a:lnTo>
                  <a:lnTo>
                    <a:pt x="511713" y="615931"/>
                  </a:lnTo>
                  <a:lnTo>
                    <a:pt x="499579" y="568027"/>
                  </a:lnTo>
                  <a:lnTo>
                    <a:pt x="402994" y="611126"/>
                  </a:lnTo>
                  <a:lnTo>
                    <a:pt x="388434" y="582370"/>
                  </a:lnTo>
                  <a:lnTo>
                    <a:pt x="356886" y="618310"/>
                  </a:lnTo>
                  <a:lnTo>
                    <a:pt x="362977" y="642238"/>
                  </a:lnTo>
                  <a:lnTo>
                    <a:pt x="288646" y="662598"/>
                  </a:lnTo>
                  <a:lnTo>
                    <a:pt x="282555" y="600352"/>
                  </a:lnTo>
                  <a:lnTo>
                    <a:pt x="208247" y="544051"/>
                  </a:lnTo>
                  <a:lnTo>
                    <a:pt x="150976" y="562033"/>
                  </a:lnTo>
                  <a:lnTo>
                    <a:pt x="130276" y="532088"/>
                  </a:lnTo>
                  <a:lnTo>
                    <a:pt x="65700" y="554826"/>
                  </a:lnTo>
                  <a:lnTo>
                    <a:pt x="23062" y="512916"/>
                  </a:lnTo>
                  <a:lnTo>
                    <a:pt x="66938" y="429096"/>
                  </a:lnTo>
                  <a:lnTo>
                    <a:pt x="14544" y="397961"/>
                  </a:lnTo>
                  <a:lnTo>
                    <a:pt x="-16" y="329696"/>
                  </a:lnTo>
                  <a:lnTo>
                    <a:pt x="149811" y="196783"/>
                  </a:lnTo>
                  <a:lnTo>
                    <a:pt x="232661" y="236291"/>
                  </a:lnTo>
                  <a:lnTo>
                    <a:pt x="233874" y="170428"/>
                  </a:lnTo>
                  <a:close/>
                </a:path>
              </a:pathLst>
            </a:custGeom>
            <a:solidFill>
              <a:srgbClr val="FE9494">
                <a:alpha val="4980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" name="Google Shape;524;p40">
              <a:extLst>
                <a:ext uri="{FF2B5EF4-FFF2-40B4-BE49-F238E27FC236}">
                  <a16:creationId xmlns:a16="http://schemas.microsoft.com/office/drawing/2014/main" id="{65F2D89B-0679-4E70-8CD9-6969D638F0AE}"/>
                </a:ext>
              </a:extLst>
            </p:cNvPr>
            <p:cNvSpPr/>
            <p:nvPr/>
          </p:nvSpPr>
          <p:spPr>
            <a:xfrm>
              <a:off x="4933581" y="3985021"/>
              <a:ext cx="165241" cy="147581"/>
            </a:xfrm>
            <a:custGeom>
              <a:avLst/>
              <a:gdLst/>
              <a:ahLst/>
              <a:cxnLst/>
              <a:rect l="l" t="t" r="r" b="b"/>
              <a:pathLst>
                <a:path w="213214" h="190427" extrusionOk="0">
                  <a:moveTo>
                    <a:pt x="141172" y="132110"/>
                  </a:moveTo>
                  <a:lnTo>
                    <a:pt x="108265" y="144074"/>
                  </a:lnTo>
                  <a:lnTo>
                    <a:pt x="98558" y="152471"/>
                  </a:lnTo>
                  <a:lnTo>
                    <a:pt x="69292" y="118909"/>
                  </a:lnTo>
                  <a:lnTo>
                    <a:pt x="38885" y="89084"/>
                  </a:lnTo>
                  <a:lnTo>
                    <a:pt x="20611" y="99883"/>
                  </a:lnTo>
                  <a:lnTo>
                    <a:pt x="10904" y="92603"/>
                  </a:lnTo>
                  <a:lnTo>
                    <a:pt x="12117" y="69840"/>
                  </a:lnTo>
                  <a:lnTo>
                    <a:pt x="-16" y="54284"/>
                  </a:lnTo>
                  <a:lnTo>
                    <a:pt x="2410" y="37515"/>
                  </a:lnTo>
                  <a:lnTo>
                    <a:pt x="42598" y="29143"/>
                  </a:lnTo>
                  <a:lnTo>
                    <a:pt x="51116" y="4002"/>
                  </a:lnTo>
                  <a:lnTo>
                    <a:pt x="96229" y="386"/>
                  </a:lnTo>
                  <a:lnTo>
                    <a:pt x="137629" y="29143"/>
                  </a:lnTo>
                  <a:lnTo>
                    <a:pt x="137629" y="57876"/>
                  </a:lnTo>
                  <a:lnTo>
                    <a:pt x="174176" y="85420"/>
                  </a:lnTo>
                  <a:lnTo>
                    <a:pt x="162042" y="129732"/>
                  </a:lnTo>
                  <a:lnTo>
                    <a:pt x="213198" y="172831"/>
                  </a:lnTo>
                  <a:lnTo>
                    <a:pt x="198638" y="190814"/>
                  </a:lnTo>
                  <a:close/>
                </a:path>
              </a:pathLst>
            </a:custGeom>
            <a:solidFill>
              <a:srgbClr val="A9D18E">
                <a:alpha val="3569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" name="Google Shape;525;p40">
              <a:extLst>
                <a:ext uri="{FF2B5EF4-FFF2-40B4-BE49-F238E27FC236}">
                  <a16:creationId xmlns:a16="http://schemas.microsoft.com/office/drawing/2014/main" id="{79798D9C-AB12-4ADD-BCCB-7A83F7871A97}"/>
                </a:ext>
              </a:extLst>
            </p:cNvPr>
            <p:cNvSpPr/>
            <p:nvPr/>
          </p:nvSpPr>
          <p:spPr>
            <a:xfrm>
              <a:off x="5726650" y="4119446"/>
              <a:ext cx="821353" cy="874164"/>
            </a:xfrm>
            <a:custGeom>
              <a:avLst/>
              <a:gdLst/>
              <a:ahLst/>
              <a:cxnLst/>
              <a:rect l="l" t="t" r="r" b="b"/>
              <a:pathLst>
                <a:path w="1059810" h="1127954" extrusionOk="0">
                  <a:moveTo>
                    <a:pt x="190120" y="176350"/>
                  </a:moveTo>
                  <a:lnTo>
                    <a:pt x="165852" y="127257"/>
                  </a:lnTo>
                  <a:lnTo>
                    <a:pt x="186577" y="110512"/>
                  </a:lnTo>
                  <a:lnTo>
                    <a:pt x="197521" y="60206"/>
                  </a:lnTo>
                  <a:lnTo>
                    <a:pt x="310826" y="65059"/>
                  </a:lnTo>
                  <a:lnTo>
                    <a:pt x="325387" y="87798"/>
                  </a:lnTo>
                  <a:lnTo>
                    <a:pt x="360696" y="65059"/>
                  </a:lnTo>
                  <a:lnTo>
                    <a:pt x="367976" y="3953"/>
                  </a:lnTo>
                  <a:lnTo>
                    <a:pt x="472739" y="14753"/>
                  </a:lnTo>
                  <a:lnTo>
                    <a:pt x="588471" y="386"/>
                  </a:lnTo>
                  <a:lnTo>
                    <a:pt x="607885" y="11161"/>
                  </a:lnTo>
                  <a:lnTo>
                    <a:pt x="595751" y="56662"/>
                  </a:lnTo>
                  <a:lnTo>
                    <a:pt x="616500" y="78212"/>
                  </a:lnTo>
                  <a:lnTo>
                    <a:pt x="878419" y="81828"/>
                  </a:lnTo>
                  <a:lnTo>
                    <a:pt x="856579" y="96170"/>
                  </a:lnTo>
                  <a:lnTo>
                    <a:pt x="866286" y="146476"/>
                  </a:lnTo>
                  <a:lnTo>
                    <a:pt x="900382" y="171618"/>
                  </a:lnTo>
                  <a:lnTo>
                    <a:pt x="899168" y="235077"/>
                  </a:lnTo>
                  <a:lnTo>
                    <a:pt x="854103" y="236291"/>
                  </a:lnTo>
                  <a:lnTo>
                    <a:pt x="855317" y="273396"/>
                  </a:lnTo>
                  <a:lnTo>
                    <a:pt x="809014" y="278249"/>
                  </a:lnTo>
                  <a:lnTo>
                    <a:pt x="817532" y="335739"/>
                  </a:lnTo>
                  <a:lnTo>
                    <a:pt x="784650" y="341733"/>
                  </a:lnTo>
                  <a:lnTo>
                    <a:pt x="798046" y="370466"/>
                  </a:lnTo>
                  <a:lnTo>
                    <a:pt x="746889" y="415967"/>
                  </a:lnTo>
                  <a:lnTo>
                    <a:pt x="722622" y="417156"/>
                  </a:lnTo>
                  <a:lnTo>
                    <a:pt x="722622" y="498598"/>
                  </a:lnTo>
                  <a:lnTo>
                    <a:pt x="740895" y="521337"/>
                  </a:lnTo>
                  <a:lnTo>
                    <a:pt x="711556" y="548808"/>
                  </a:lnTo>
                  <a:lnTo>
                    <a:pt x="733397" y="587126"/>
                  </a:lnTo>
                  <a:lnTo>
                    <a:pt x="810131" y="583559"/>
                  </a:lnTo>
                  <a:lnTo>
                    <a:pt x="813795" y="621877"/>
                  </a:lnTo>
                  <a:lnTo>
                    <a:pt x="850366" y="636244"/>
                  </a:lnTo>
                  <a:lnTo>
                    <a:pt x="871066" y="623066"/>
                  </a:lnTo>
                  <a:lnTo>
                    <a:pt x="944136" y="618213"/>
                  </a:lnTo>
                  <a:lnTo>
                    <a:pt x="980707" y="717710"/>
                  </a:lnTo>
                  <a:lnTo>
                    <a:pt x="1004974" y="730863"/>
                  </a:lnTo>
                  <a:lnTo>
                    <a:pt x="1001310" y="759620"/>
                  </a:lnTo>
                  <a:lnTo>
                    <a:pt x="1059795" y="802743"/>
                  </a:lnTo>
                  <a:lnTo>
                    <a:pt x="1026888" y="843440"/>
                  </a:lnTo>
                  <a:lnTo>
                    <a:pt x="996457" y="905710"/>
                  </a:lnTo>
                  <a:lnTo>
                    <a:pt x="1017156" y="955992"/>
                  </a:lnTo>
                  <a:lnTo>
                    <a:pt x="973306" y="988341"/>
                  </a:lnTo>
                  <a:lnTo>
                    <a:pt x="949038" y="983487"/>
                  </a:lnTo>
                  <a:lnTo>
                    <a:pt x="918558" y="1060124"/>
                  </a:lnTo>
                  <a:lnTo>
                    <a:pt x="903997" y="1057697"/>
                  </a:lnTo>
                  <a:lnTo>
                    <a:pt x="899144" y="1128340"/>
                  </a:lnTo>
                  <a:lnTo>
                    <a:pt x="868688" y="1109169"/>
                  </a:lnTo>
                  <a:lnTo>
                    <a:pt x="791930" y="1045734"/>
                  </a:lnTo>
                  <a:lnTo>
                    <a:pt x="793143" y="976280"/>
                  </a:lnTo>
                  <a:lnTo>
                    <a:pt x="755407" y="975067"/>
                  </a:lnTo>
                  <a:lnTo>
                    <a:pt x="756621" y="939151"/>
                  </a:lnTo>
                  <a:lnTo>
                    <a:pt x="705440" y="834970"/>
                  </a:lnTo>
                  <a:lnTo>
                    <a:pt x="549497" y="831354"/>
                  </a:lnTo>
                  <a:lnTo>
                    <a:pt x="481282" y="825384"/>
                  </a:lnTo>
                  <a:lnTo>
                    <a:pt x="426461" y="800219"/>
                  </a:lnTo>
                  <a:lnTo>
                    <a:pt x="403310" y="831354"/>
                  </a:lnTo>
                  <a:lnTo>
                    <a:pt x="349679" y="818177"/>
                  </a:lnTo>
                  <a:lnTo>
                    <a:pt x="356959" y="784664"/>
                  </a:lnTo>
                  <a:lnTo>
                    <a:pt x="302139" y="771486"/>
                  </a:lnTo>
                  <a:lnTo>
                    <a:pt x="274134" y="680483"/>
                  </a:lnTo>
                  <a:lnTo>
                    <a:pt x="110862" y="736759"/>
                  </a:lnTo>
                  <a:lnTo>
                    <a:pt x="63346" y="631390"/>
                  </a:lnTo>
                  <a:lnTo>
                    <a:pt x="127922" y="581059"/>
                  </a:lnTo>
                  <a:lnTo>
                    <a:pt x="68224" y="593193"/>
                  </a:lnTo>
                  <a:lnTo>
                    <a:pt x="35341" y="564436"/>
                  </a:lnTo>
                  <a:lnTo>
                    <a:pt x="24373" y="526118"/>
                  </a:lnTo>
                  <a:lnTo>
                    <a:pt x="57255" y="493769"/>
                  </a:lnTo>
                  <a:lnTo>
                    <a:pt x="-16" y="480616"/>
                  </a:lnTo>
                  <a:lnTo>
                    <a:pt x="51164" y="463847"/>
                  </a:lnTo>
                  <a:lnTo>
                    <a:pt x="77980" y="419535"/>
                  </a:lnTo>
                  <a:lnTo>
                    <a:pt x="34128" y="409973"/>
                  </a:lnTo>
                  <a:lnTo>
                    <a:pt x="43835" y="347678"/>
                  </a:lnTo>
                  <a:lnTo>
                    <a:pt x="14714" y="287810"/>
                  </a:lnTo>
                  <a:lnTo>
                    <a:pt x="56114" y="290237"/>
                  </a:lnTo>
                  <a:lnTo>
                    <a:pt x="112148" y="257913"/>
                  </a:lnTo>
                  <a:lnTo>
                    <a:pt x="110935" y="170550"/>
                  </a:lnTo>
                  <a:close/>
                </a:path>
              </a:pathLst>
            </a:custGeom>
            <a:solidFill>
              <a:srgbClr val="FE9494">
                <a:alpha val="4980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526;p40">
              <a:extLst>
                <a:ext uri="{FF2B5EF4-FFF2-40B4-BE49-F238E27FC236}">
                  <a16:creationId xmlns:a16="http://schemas.microsoft.com/office/drawing/2014/main" id="{53EE4B4A-C37E-4A47-AD73-640A5C3580E8}"/>
                </a:ext>
              </a:extLst>
            </p:cNvPr>
            <p:cNvSpPr/>
            <p:nvPr/>
          </p:nvSpPr>
          <p:spPr>
            <a:xfrm>
              <a:off x="4393191" y="3357392"/>
              <a:ext cx="79254" cy="163341"/>
            </a:xfrm>
            <a:custGeom>
              <a:avLst/>
              <a:gdLst/>
              <a:ahLst/>
              <a:cxnLst/>
              <a:rect l="l" t="t" r="r" b="b"/>
              <a:pathLst>
                <a:path w="102263" h="210763" extrusionOk="0">
                  <a:moveTo>
                    <a:pt x="16801" y="25527"/>
                  </a:moveTo>
                  <a:lnTo>
                    <a:pt x="57012" y="386"/>
                  </a:lnTo>
                  <a:lnTo>
                    <a:pt x="93583" y="31521"/>
                  </a:lnTo>
                  <a:lnTo>
                    <a:pt x="88730" y="49479"/>
                  </a:lnTo>
                  <a:lnTo>
                    <a:pt x="102150" y="67437"/>
                  </a:lnTo>
                  <a:lnTo>
                    <a:pt x="86279" y="87798"/>
                  </a:lnTo>
                  <a:lnTo>
                    <a:pt x="94845" y="88987"/>
                  </a:lnTo>
                  <a:lnTo>
                    <a:pt x="100937" y="112939"/>
                  </a:lnTo>
                  <a:lnTo>
                    <a:pt x="83949" y="118933"/>
                  </a:lnTo>
                  <a:lnTo>
                    <a:pt x="102247" y="188386"/>
                  </a:lnTo>
                  <a:lnTo>
                    <a:pt x="92540" y="189576"/>
                  </a:lnTo>
                  <a:lnTo>
                    <a:pt x="62108" y="211149"/>
                  </a:lnTo>
                  <a:lnTo>
                    <a:pt x="58444" y="197972"/>
                  </a:lnTo>
                  <a:lnTo>
                    <a:pt x="34177" y="193119"/>
                  </a:lnTo>
                  <a:lnTo>
                    <a:pt x="43884" y="135653"/>
                  </a:lnTo>
                  <a:lnTo>
                    <a:pt x="28037" y="110488"/>
                  </a:lnTo>
                  <a:lnTo>
                    <a:pt x="42597" y="76974"/>
                  </a:lnTo>
                  <a:lnTo>
                    <a:pt x="31653" y="72121"/>
                  </a:lnTo>
                  <a:lnTo>
                    <a:pt x="13379" y="88890"/>
                  </a:lnTo>
                  <a:lnTo>
                    <a:pt x="15806" y="67340"/>
                  </a:lnTo>
                  <a:lnTo>
                    <a:pt x="-16" y="60060"/>
                  </a:lnTo>
                  <a:lnTo>
                    <a:pt x="1197" y="55206"/>
                  </a:lnTo>
                  <a:lnTo>
                    <a:pt x="4861" y="46810"/>
                  </a:lnTo>
                  <a:lnTo>
                    <a:pt x="16995" y="47999"/>
                  </a:lnTo>
                  <a:lnTo>
                    <a:pt x="15782" y="38438"/>
                  </a:lnTo>
                  <a:close/>
                </a:path>
              </a:pathLst>
            </a:custGeom>
            <a:solidFill>
              <a:srgbClr val="FED946">
                <a:alpha val="7785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Google Shape;527;p40">
              <a:extLst>
                <a:ext uri="{FF2B5EF4-FFF2-40B4-BE49-F238E27FC236}">
                  <a16:creationId xmlns:a16="http://schemas.microsoft.com/office/drawing/2014/main" id="{E2366987-5255-417D-9038-56FCE22F5485}"/>
                </a:ext>
              </a:extLst>
            </p:cNvPr>
            <p:cNvSpPr/>
            <p:nvPr/>
          </p:nvSpPr>
          <p:spPr>
            <a:xfrm>
              <a:off x="4536258" y="4128671"/>
              <a:ext cx="480132" cy="654174"/>
            </a:xfrm>
            <a:custGeom>
              <a:avLst/>
              <a:gdLst/>
              <a:ahLst/>
              <a:cxnLst/>
              <a:rect l="l" t="t" r="r" b="b"/>
              <a:pathLst>
                <a:path w="619525" h="844096" extrusionOk="0">
                  <a:moveTo>
                    <a:pt x="102247" y="409949"/>
                  </a:moveTo>
                  <a:lnTo>
                    <a:pt x="98582" y="327294"/>
                  </a:lnTo>
                  <a:lnTo>
                    <a:pt x="19398" y="310549"/>
                  </a:lnTo>
                  <a:lnTo>
                    <a:pt x="-16" y="286597"/>
                  </a:lnTo>
                  <a:lnTo>
                    <a:pt x="8526" y="250657"/>
                  </a:lnTo>
                  <a:lnTo>
                    <a:pt x="47524" y="242285"/>
                  </a:lnTo>
                  <a:lnTo>
                    <a:pt x="25683" y="224326"/>
                  </a:lnTo>
                  <a:lnTo>
                    <a:pt x="63443" y="165648"/>
                  </a:lnTo>
                  <a:lnTo>
                    <a:pt x="59803" y="145287"/>
                  </a:lnTo>
                  <a:lnTo>
                    <a:pt x="96350" y="127305"/>
                  </a:lnTo>
                  <a:lnTo>
                    <a:pt x="131683" y="57851"/>
                  </a:lnTo>
                  <a:lnTo>
                    <a:pt x="182839" y="81828"/>
                  </a:lnTo>
                  <a:lnTo>
                    <a:pt x="192546" y="57851"/>
                  </a:lnTo>
                  <a:lnTo>
                    <a:pt x="270518" y="78212"/>
                  </a:lnTo>
                  <a:lnTo>
                    <a:pt x="264427" y="17155"/>
                  </a:lnTo>
                  <a:lnTo>
                    <a:pt x="291121" y="47077"/>
                  </a:lnTo>
                  <a:lnTo>
                    <a:pt x="322669" y="386"/>
                  </a:lnTo>
                  <a:lnTo>
                    <a:pt x="329949" y="23149"/>
                  </a:lnTo>
                  <a:lnTo>
                    <a:pt x="355527" y="36302"/>
                  </a:lnTo>
                  <a:lnTo>
                    <a:pt x="355527" y="55473"/>
                  </a:lnTo>
                  <a:lnTo>
                    <a:pt x="339680" y="48193"/>
                  </a:lnTo>
                  <a:lnTo>
                    <a:pt x="366375" y="112866"/>
                  </a:lnTo>
                  <a:lnTo>
                    <a:pt x="404159" y="99689"/>
                  </a:lnTo>
                  <a:lnTo>
                    <a:pt x="430853" y="185911"/>
                  </a:lnTo>
                  <a:lnTo>
                    <a:pt x="385764" y="213430"/>
                  </a:lnTo>
                  <a:lnTo>
                    <a:pt x="424762" y="245779"/>
                  </a:lnTo>
                  <a:lnTo>
                    <a:pt x="435707" y="231413"/>
                  </a:lnTo>
                  <a:lnTo>
                    <a:pt x="455121" y="243401"/>
                  </a:lnTo>
                  <a:lnTo>
                    <a:pt x="481815" y="316446"/>
                  </a:lnTo>
                  <a:lnTo>
                    <a:pt x="497662" y="303269"/>
                  </a:lnTo>
                  <a:lnTo>
                    <a:pt x="530544" y="332001"/>
                  </a:lnTo>
                  <a:lnTo>
                    <a:pt x="545105" y="366728"/>
                  </a:lnTo>
                  <a:lnTo>
                    <a:pt x="519527" y="400266"/>
                  </a:lnTo>
                  <a:lnTo>
                    <a:pt x="500113" y="395412"/>
                  </a:lnTo>
                  <a:lnTo>
                    <a:pt x="487979" y="419389"/>
                  </a:lnTo>
                  <a:lnTo>
                    <a:pt x="478272" y="407401"/>
                  </a:lnTo>
                  <a:lnTo>
                    <a:pt x="464876" y="420578"/>
                  </a:lnTo>
                  <a:lnTo>
                    <a:pt x="490479" y="450500"/>
                  </a:lnTo>
                  <a:lnTo>
                    <a:pt x="516057" y="456518"/>
                  </a:lnTo>
                  <a:lnTo>
                    <a:pt x="512392" y="478068"/>
                  </a:lnTo>
                  <a:lnTo>
                    <a:pt x="559908" y="468361"/>
                  </a:lnTo>
                  <a:lnTo>
                    <a:pt x="570877" y="440817"/>
                  </a:lnTo>
                  <a:lnTo>
                    <a:pt x="601308" y="455183"/>
                  </a:lnTo>
                  <a:lnTo>
                    <a:pt x="597668" y="480325"/>
                  </a:lnTo>
                  <a:lnTo>
                    <a:pt x="619509" y="482751"/>
                  </a:lnTo>
                  <a:lnTo>
                    <a:pt x="603687" y="510319"/>
                  </a:lnTo>
                  <a:lnTo>
                    <a:pt x="609778" y="542668"/>
                  </a:lnTo>
                  <a:lnTo>
                    <a:pt x="604924" y="570211"/>
                  </a:lnTo>
                  <a:lnTo>
                    <a:pt x="578230" y="577492"/>
                  </a:lnTo>
                  <a:lnTo>
                    <a:pt x="531952" y="620615"/>
                  </a:lnTo>
                  <a:lnTo>
                    <a:pt x="497832" y="614621"/>
                  </a:lnTo>
                  <a:lnTo>
                    <a:pt x="419860" y="674489"/>
                  </a:lnTo>
                  <a:lnTo>
                    <a:pt x="391831" y="632579"/>
                  </a:lnTo>
                  <a:lnTo>
                    <a:pt x="410105" y="615810"/>
                  </a:lnTo>
                  <a:lnTo>
                    <a:pt x="367467" y="596663"/>
                  </a:lnTo>
                  <a:lnTo>
                    <a:pt x="354047" y="634982"/>
                  </a:lnTo>
                  <a:lnTo>
                    <a:pt x="373461" y="646970"/>
                  </a:lnTo>
                  <a:lnTo>
                    <a:pt x="356473" y="672111"/>
                  </a:lnTo>
                  <a:lnTo>
                    <a:pt x="366180" y="716423"/>
                  </a:lnTo>
                  <a:lnTo>
                    <a:pt x="386929" y="706716"/>
                  </a:lnTo>
                  <a:lnTo>
                    <a:pt x="400325" y="755809"/>
                  </a:lnTo>
                  <a:lnTo>
                    <a:pt x="366180" y="779761"/>
                  </a:lnTo>
                  <a:lnTo>
                    <a:pt x="332085" y="788134"/>
                  </a:lnTo>
                  <a:lnTo>
                    <a:pt x="301629" y="754620"/>
                  </a:lnTo>
                  <a:lnTo>
                    <a:pt x="297989" y="777359"/>
                  </a:lnTo>
                  <a:lnTo>
                    <a:pt x="266441" y="782212"/>
                  </a:lnTo>
                  <a:lnTo>
                    <a:pt x="282263" y="818129"/>
                  </a:lnTo>
                  <a:lnTo>
                    <a:pt x="270130" y="844483"/>
                  </a:lnTo>
                  <a:lnTo>
                    <a:pt x="201889" y="809756"/>
                  </a:lnTo>
                  <a:lnTo>
                    <a:pt x="204316" y="794176"/>
                  </a:lnTo>
                  <a:lnTo>
                    <a:pt x="135129" y="766803"/>
                  </a:lnTo>
                  <a:lnTo>
                    <a:pt x="121709" y="795535"/>
                  </a:lnTo>
                  <a:lnTo>
                    <a:pt x="124136" y="830287"/>
                  </a:lnTo>
                  <a:lnTo>
                    <a:pt x="48616" y="825433"/>
                  </a:lnTo>
                  <a:lnTo>
                    <a:pt x="36482" y="836208"/>
                  </a:lnTo>
                  <a:lnTo>
                    <a:pt x="17068" y="785925"/>
                  </a:lnTo>
                  <a:lnTo>
                    <a:pt x="69461" y="721252"/>
                  </a:lnTo>
                  <a:lnTo>
                    <a:pt x="37792" y="705697"/>
                  </a:lnTo>
                  <a:lnTo>
                    <a:pt x="98704" y="686526"/>
                  </a:lnTo>
                  <a:lnTo>
                    <a:pt x="63370" y="589456"/>
                  </a:lnTo>
                  <a:lnTo>
                    <a:pt x="103582" y="579749"/>
                  </a:lnTo>
                  <a:lnTo>
                    <a:pt x="75552" y="530656"/>
                  </a:lnTo>
                  <a:lnTo>
                    <a:pt x="52426" y="541430"/>
                  </a:lnTo>
                  <a:lnTo>
                    <a:pt x="42719" y="522283"/>
                  </a:lnTo>
                  <a:lnTo>
                    <a:pt x="81692" y="465983"/>
                  </a:lnTo>
                  <a:lnTo>
                    <a:pt x="65870" y="454019"/>
                  </a:lnTo>
                  <a:lnTo>
                    <a:pt x="85284" y="436061"/>
                  </a:lnTo>
                  <a:lnTo>
                    <a:pt x="105984" y="462391"/>
                  </a:lnTo>
                  <a:lnTo>
                    <a:pt x="120545" y="450403"/>
                  </a:lnTo>
                  <a:close/>
                </a:path>
              </a:pathLst>
            </a:custGeom>
            <a:solidFill>
              <a:srgbClr val="FED946">
                <a:alpha val="7785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" name="Google Shape;528;p40">
              <a:extLst>
                <a:ext uri="{FF2B5EF4-FFF2-40B4-BE49-F238E27FC236}">
                  <a16:creationId xmlns:a16="http://schemas.microsoft.com/office/drawing/2014/main" id="{63291FCA-2D36-461F-8668-C713DE7F1D49}"/>
                </a:ext>
              </a:extLst>
            </p:cNvPr>
            <p:cNvSpPr/>
            <p:nvPr/>
          </p:nvSpPr>
          <p:spPr>
            <a:xfrm>
              <a:off x="4030151" y="2071647"/>
              <a:ext cx="176488" cy="145794"/>
            </a:xfrm>
            <a:custGeom>
              <a:avLst/>
              <a:gdLst/>
              <a:ahLst/>
              <a:cxnLst/>
              <a:rect l="l" t="t" r="r" b="b"/>
              <a:pathLst>
                <a:path w="227726" h="188121" extrusionOk="0">
                  <a:moveTo>
                    <a:pt x="118166" y="12423"/>
                  </a:moveTo>
                  <a:lnTo>
                    <a:pt x="129111" y="35161"/>
                  </a:lnTo>
                  <a:lnTo>
                    <a:pt x="174200" y="32735"/>
                  </a:lnTo>
                  <a:lnTo>
                    <a:pt x="179054" y="3978"/>
                  </a:lnTo>
                  <a:lnTo>
                    <a:pt x="214411" y="386"/>
                  </a:lnTo>
                  <a:lnTo>
                    <a:pt x="208296" y="29143"/>
                  </a:lnTo>
                  <a:lnTo>
                    <a:pt x="199778" y="29143"/>
                  </a:lnTo>
                  <a:lnTo>
                    <a:pt x="191236" y="36423"/>
                  </a:lnTo>
                  <a:lnTo>
                    <a:pt x="210650" y="83114"/>
                  </a:lnTo>
                  <a:lnTo>
                    <a:pt x="221619" y="84327"/>
                  </a:lnTo>
                  <a:lnTo>
                    <a:pt x="227710" y="110658"/>
                  </a:lnTo>
                  <a:lnTo>
                    <a:pt x="205869" y="114249"/>
                  </a:lnTo>
                  <a:lnTo>
                    <a:pt x="197327" y="150189"/>
                  </a:lnTo>
                  <a:lnTo>
                    <a:pt x="130349" y="188508"/>
                  </a:lnTo>
                  <a:lnTo>
                    <a:pt x="-16" y="69937"/>
                  </a:lnTo>
                  <a:lnTo>
                    <a:pt x="46262" y="55570"/>
                  </a:lnTo>
                  <a:lnTo>
                    <a:pt x="40171" y="38802"/>
                  </a:lnTo>
                  <a:close/>
                </a:path>
              </a:pathLst>
            </a:custGeom>
            <a:solidFill>
              <a:srgbClr val="A9D18E">
                <a:alpha val="3569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" name="Google Shape;529;p40">
              <a:extLst>
                <a:ext uri="{FF2B5EF4-FFF2-40B4-BE49-F238E27FC236}">
                  <a16:creationId xmlns:a16="http://schemas.microsoft.com/office/drawing/2014/main" id="{8F2867C8-0A57-4FE8-AC17-D3AF861BE7D0}"/>
                </a:ext>
              </a:extLst>
            </p:cNvPr>
            <p:cNvSpPr/>
            <p:nvPr/>
          </p:nvSpPr>
          <p:spPr>
            <a:xfrm>
              <a:off x="3942067" y="2217232"/>
              <a:ext cx="846837" cy="1077434"/>
            </a:xfrm>
            <a:custGeom>
              <a:avLst/>
              <a:gdLst/>
              <a:ahLst/>
              <a:cxnLst/>
              <a:rect l="l" t="t" r="r" b="b"/>
              <a:pathLst>
                <a:path w="1092693" h="1390237" extrusionOk="0">
                  <a:moveTo>
                    <a:pt x="49829" y="631487"/>
                  </a:moveTo>
                  <a:lnTo>
                    <a:pt x="87589" y="624207"/>
                  </a:lnTo>
                  <a:lnTo>
                    <a:pt x="60895" y="603846"/>
                  </a:lnTo>
                  <a:lnTo>
                    <a:pt x="69413" y="565528"/>
                  </a:lnTo>
                  <a:lnTo>
                    <a:pt x="-16" y="499739"/>
                  </a:lnTo>
                  <a:lnTo>
                    <a:pt x="49926" y="451859"/>
                  </a:lnTo>
                  <a:lnTo>
                    <a:pt x="73077" y="405144"/>
                  </a:lnTo>
                  <a:lnTo>
                    <a:pt x="135202" y="403955"/>
                  </a:lnTo>
                  <a:lnTo>
                    <a:pt x="169323" y="376411"/>
                  </a:lnTo>
                  <a:lnTo>
                    <a:pt x="154762" y="353648"/>
                  </a:lnTo>
                  <a:lnTo>
                    <a:pt x="110911" y="340471"/>
                  </a:lnTo>
                  <a:lnTo>
                    <a:pt x="118191" y="314141"/>
                  </a:lnTo>
                  <a:lnTo>
                    <a:pt x="136464" y="326105"/>
                  </a:lnTo>
                  <a:lnTo>
                    <a:pt x="148598" y="334501"/>
                  </a:lnTo>
                  <a:lnTo>
                    <a:pt x="214411" y="231510"/>
                  </a:lnTo>
                  <a:lnTo>
                    <a:pt x="181505" y="203966"/>
                  </a:lnTo>
                  <a:lnTo>
                    <a:pt x="198492" y="175209"/>
                  </a:lnTo>
                  <a:lnTo>
                    <a:pt x="170463" y="122524"/>
                  </a:lnTo>
                  <a:lnTo>
                    <a:pt x="220430" y="99786"/>
                  </a:lnTo>
                  <a:lnTo>
                    <a:pt x="226521" y="80614"/>
                  </a:lnTo>
                  <a:lnTo>
                    <a:pt x="185072" y="48290"/>
                  </a:lnTo>
                  <a:lnTo>
                    <a:pt x="219192" y="37515"/>
                  </a:lnTo>
                  <a:lnTo>
                    <a:pt x="216765" y="13563"/>
                  </a:lnTo>
                  <a:lnTo>
                    <a:pt x="241033" y="386"/>
                  </a:lnTo>
                  <a:lnTo>
                    <a:pt x="315461" y="53071"/>
                  </a:lnTo>
                  <a:lnTo>
                    <a:pt x="496983" y="279414"/>
                  </a:lnTo>
                  <a:lnTo>
                    <a:pt x="529889" y="382381"/>
                  </a:lnTo>
                  <a:lnTo>
                    <a:pt x="704106" y="321324"/>
                  </a:lnTo>
                  <a:lnTo>
                    <a:pt x="711386" y="350057"/>
                  </a:lnTo>
                  <a:lnTo>
                    <a:pt x="756451" y="384784"/>
                  </a:lnTo>
                  <a:lnTo>
                    <a:pt x="823478" y="403955"/>
                  </a:lnTo>
                  <a:lnTo>
                    <a:pt x="885602" y="310549"/>
                  </a:lnTo>
                  <a:lnTo>
                    <a:pt x="951270" y="272231"/>
                  </a:lnTo>
                  <a:lnTo>
                    <a:pt x="984153" y="298561"/>
                  </a:lnTo>
                  <a:lnTo>
                    <a:pt x="979300" y="326105"/>
                  </a:lnTo>
                  <a:lnTo>
                    <a:pt x="993860" y="330958"/>
                  </a:lnTo>
                  <a:lnTo>
                    <a:pt x="1010847" y="377649"/>
                  </a:lnTo>
                  <a:lnTo>
                    <a:pt x="1005994" y="413565"/>
                  </a:lnTo>
                  <a:lnTo>
                    <a:pt x="1026718" y="442322"/>
                  </a:lnTo>
                  <a:lnTo>
                    <a:pt x="1019438" y="460280"/>
                  </a:lnTo>
                  <a:lnTo>
                    <a:pt x="1057223" y="469987"/>
                  </a:lnTo>
                  <a:lnTo>
                    <a:pt x="1092677" y="528471"/>
                  </a:lnTo>
                  <a:lnTo>
                    <a:pt x="1051277" y="563198"/>
                  </a:lnTo>
                  <a:lnTo>
                    <a:pt x="1027009" y="611102"/>
                  </a:lnTo>
                  <a:lnTo>
                    <a:pt x="1051277" y="657793"/>
                  </a:lnTo>
                  <a:lnTo>
                    <a:pt x="1000097" y="733241"/>
                  </a:lnTo>
                  <a:lnTo>
                    <a:pt x="1003737" y="772748"/>
                  </a:lnTo>
                  <a:lnTo>
                    <a:pt x="969762" y="803908"/>
                  </a:lnTo>
                  <a:lnTo>
                    <a:pt x="998883" y="878142"/>
                  </a:lnTo>
                  <a:lnTo>
                    <a:pt x="945276" y="908088"/>
                  </a:lnTo>
                  <a:lnTo>
                    <a:pt x="1003737" y="914082"/>
                  </a:lnTo>
                  <a:lnTo>
                    <a:pt x="1015871" y="985914"/>
                  </a:lnTo>
                  <a:lnTo>
                    <a:pt x="995170" y="996689"/>
                  </a:lnTo>
                  <a:lnTo>
                    <a:pt x="972019" y="990719"/>
                  </a:lnTo>
                  <a:lnTo>
                    <a:pt x="929430" y="1043428"/>
                  </a:lnTo>
                  <a:lnTo>
                    <a:pt x="873372" y="1094924"/>
                  </a:lnTo>
                  <a:lnTo>
                    <a:pt x="894072" y="1134431"/>
                  </a:lnTo>
                  <a:lnTo>
                    <a:pt x="878250" y="1191921"/>
                  </a:lnTo>
                  <a:lnTo>
                    <a:pt x="834398" y="1194348"/>
                  </a:lnTo>
                  <a:lnTo>
                    <a:pt x="763707" y="1134456"/>
                  </a:lnTo>
                  <a:lnTo>
                    <a:pt x="707697" y="1127175"/>
                  </a:lnTo>
                  <a:lnTo>
                    <a:pt x="644335" y="1149938"/>
                  </a:lnTo>
                  <a:lnTo>
                    <a:pt x="652853" y="1175080"/>
                  </a:lnTo>
                  <a:lnTo>
                    <a:pt x="638292" y="1178671"/>
                  </a:lnTo>
                  <a:lnTo>
                    <a:pt x="660133" y="1207404"/>
                  </a:lnTo>
                  <a:lnTo>
                    <a:pt x="649164" y="1245747"/>
                  </a:lnTo>
                  <a:lnTo>
                    <a:pt x="667462" y="1258899"/>
                  </a:lnTo>
                  <a:lnTo>
                    <a:pt x="638341" y="1294840"/>
                  </a:lnTo>
                  <a:lnTo>
                    <a:pt x="633487" y="1322383"/>
                  </a:lnTo>
                  <a:lnTo>
                    <a:pt x="622518" y="1319957"/>
                  </a:lnTo>
                  <a:lnTo>
                    <a:pt x="564058" y="1390624"/>
                  </a:lnTo>
                  <a:lnTo>
                    <a:pt x="545785" y="1379849"/>
                  </a:lnTo>
                  <a:lnTo>
                    <a:pt x="523944" y="1359488"/>
                  </a:lnTo>
                  <a:lnTo>
                    <a:pt x="515402" y="1371452"/>
                  </a:lnTo>
                  <a:lnTo>
                    <a:pt x="488707" y="1357086"/>
                  </a:lnTo>
                  <a:lnTo>
                    <a:pt x="493561" y="1381038"/>
                  </a:lnTo>
                  <a:lnTo>
                    <a:pt x="415565" y="1363080"/>
                  </a:lnTo>
                  <a:lnTo>
                    <a:pt x="404620" y="1373855"/>
                  </a:lnTo>
                  <a:lnTo>
                    <a:pt x="358318" y="1313962"/>
                  </a:lnTo>
                  <a:lnTo>
                    <a:pt x="360745" y="1274455"/>
                  </a:lnTo>
                  <a:lnTo>
                    <a:pt x="402145" y="1254095"/>
                  </a:lnTo>
                  <a:lnTo>
                    <a:pt x="366836" y="1212184"/>
                  </a:lnTo>
                  <a:lnTo>
                    <a:pt x="342568" y="1215776"/>
                  </a:lnTo>
                  <a:lnTo>
                    <a:pt x="326722" y="1133266"/>
                  </a:lnTo>
                  <a:lnTo>
                    <a:pt x="376664" y="1056630"/>
                  </a:lnTo>
                  <a:lnTo>
                    <a:pt x="358391" y="1030275"/>
                  </a:lnTo>
                  <a:lnTo>
                    <a:pt x="336550" y="1019500"/>
                  </a:lnTo>
                  <a:lnTo>
                    <a:pt x="305754" y="960797"/>
                  </a:lnTo>
                  <a:lnTo>
                    <a:pt x="196114" y="968078"/>
                  </a:lnTo>
                  <a:lnTo>
                    <a:pt x="192474" y="935753"/>
                  </a:lnTo>
                  <a:lnTo>
                    <a:pt x="225259" y="902191"/>
                  </a:lnTo>
                  <a:lnTo>
                    <a:pt x="208272" y="867464"/>
                  </a:lnTo>
                  <a:lnTo>
                    <a:pt x="152238" y="847104"/>
                  </a:lnTo>
                  <a:lnTo>
                    <a:pt x="151025" y="821963"/>
                  </a:lnTo>
                  <a:lnTo>
                    <a:pt x="60871" y="721374"/>
                  </a:lnTo>
                  <a:lnTo>
                    <a:pt x="60871" y="701013"/>
                  </a:lnTo>
                  <a:lnTo>
                    <a:pt x="56017" y="666287"/>
                  </a:lnTo>
                  <a:lnTo>
                    <a:pt x="70578" y="651920"/>
                  </a:lnTo>
                  <a:lnTo>
                    <a:pt x="51164" y="649494"/>
                  </a:lnTo>
                  <a:close/>
                </a:path>
              </a:pathLst>
            </a:custGeom>
            <a:solidFill>
              <a:srgbClr val="FED946">
                <a:alpha val="7785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" name="Google Shape;530;p40">
              <a:extLst>
                <a:ext uri="{FF2B5EF4-FFF2-40B4-BE49-F238E27FC236}">
                  <a16:creationId xmlns:a16="http://schemas.microsoft.com/office/drawing/2014/main" id="{64721CA0-CC1D-48E2-B7F2-EF7E20BF42B6}"/>
                </a:ext>
              </a:extLst>
            </p:cNvPr>
            <p:cNvSpPr/>
            <p:nvPr/>
          </p:nvSpPr>
          <p:spPr>
            <a:xfrm>
              <a:off x="4710941" y="3927914"/>
              <a:ext cx="84821" cy="84614"/>
            </a:xfrm>
            <a:custGeom>
              <a:avLst/>
              <a:gdLst/>
              <a:ahLst/>
              <a:cxnLst/>
              <a:rect l="l" t="t" r="r" b="b"/>
              <a:pathLst>
                <a:path w="109446" h="109179" extrusionOk="0">
                  <a:moveTo>
                    <a:pt x="60847" y="22105"/>
                  </a:moveTo>
                  <a:lnTo>
                    <a:pt x="92394" y="28075"/>
                  </a:lnTo>
                  <a:lnTo>
                    <a:pt x="97248" y="32929"/>
                  </a:lnTo>
                  <a:lnTo>
                    <a:pt x="91157" y="41325"/>
                  </a:lnTo>
                  <a:lnTo>
                    <a:pt x="109430" y="67656"/>
                  </a:lnTo>
                  <a:lnTo>
                    <a:pt x="97296" y="100004"/>
                  </a:lnTo>
                  <a:lnTo>
                    <a:pt x="91205" y="109566"/>
                  </a:lnTo>
                  <a:lnTo>
                    <a:pt x="71791" y="101193"/>
                  </a:lnTo>
                  <a:lnTo>
                    <a:pt x="91205" y="91486"/>
                  </a:lnTo>
                  <a:lnTo>
                    <a:pt x="69364" y="67534"/>
                  </a:lnTo>
                  <a:lnTo>
                    <a:pt x="38933" y="68723"/>
                  </a:lnTo>
                  <a:lnTo>
                    <a:pt x="26799" y="83090"/>
                  </a:lnTo>
                  <a:lnTo>
                    <a:pt x="6051" y="79522"/>
                  </a:lnTo>
                  <a:lnTo>
                    <a:pt x="4837" y="60327"/>
                  </a:lnTo>
                  <a:lnTo>
                    <a:pt x="-16" y="55473"/>
                  </a:lnTo>
                  <a:lnTo>
                    <a:pt x="15830" y="39893"/>
                  </a:lnTo>
                  <a:lnTo>
                    <a:pt x="47524" y="386"/>
                  </a:lnTo>
                  <a:lnTo>
                    <a:pt x="58493" y="7666"/>
                  </a:lnTo>
                  <a:close/>
                </a:path>
              </a:pathLst>
            </a:custGeom>
            <a:solidFill>
              <a:srgbClr val="FED946">
                <a:alpha val="7785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" name="Google Shape;531;p40">
              <a:extLst>
                <a:ext uri="{FF2B5EF4-FFF2-40B4-BE49-F238E27FC236}">
                  <a16:creationId xmlns:a16="http://schemas.microsoft.com/office/drawing/2014/main" id="{62C27595-4A11-4C9A-BD13-6847041A6FEB}"/>
                </a:ext>
              </a:extLst>
            </p:cNvPr>
            <p:cNvSpPr/>
            <p:nvPr/>
          </p:nvSpPr>
          <p:spPr>
            <a:xfrm>
              <a:off x="5246748" y="4073987"/>
              <a:ext cx="540804" cy="557768"/>
            </a:xfrm>
            <a:custGeom>
              <a:avLst/>
              <a:gdLst/>
              <a:ahLst/>
              <a:cxnLst/>
              <a:rect l="l" t="t" r="r" b="b"/>
              <a:pathLst>
                <a:path w="697812" h="719701" extrusionOk="0">
                  <a:moveTo>
                    <a:pt x="191187" y="496171"/>
                  </a:moveTo>
                  <a:lnTo>
                    <a:pt x="125398" y="443462"/>
                  </a:lnTo>
                  <a:lnTo>
                    <a:pt x="158281" y="387161"/>
                  </a:lnTo>
                  <a:lnTo>
                    <a:pt x="185120" y="383594"/>
                  </a:lnTo>
                  <a:lnTo>
                    <a:pt x="175413" y="339282"/>
                  </a:lnTo>
                  <a:lnTo>
                    <a:pt x="90138" y="357240"/>
                  </a:lnTo>
                  <a:lnTo>
                    <a:pt x="87711" y="310525"/>
                  </a:lnTo>
                  <a:lnTo>
                    <a:pt x="57255" y="287786"/>
                  </a:lnTo>
                  <a:lnTo>
                    <a:pt x="60919" y="248279"/>
                  </a:lnTo>
                  <a:lnTo>
                    <a:pt x="-16" y="221924"/>
                  </a:lnTo>
                  <a:lnTo>
                    <a:pt x="23135" y="187173"/>
                  </a:lnTo>
                  <a:lnTo>
                    <a:pt x="25561" y="133299"/>
                  </a:lnTo>
                  <a:lnTo>
                    <a:pt x="93802" y="147665"/>
                  </a:lnTo>
                  <a:lnTo>
                    <a:pt x="115642" y="43485"/>
                  </a:lnTo>
                  <a:lnTo>
                    <a:pt x="177768" y="1575"/>
                  </a:lnTo>
                  <a:lnTo>
                    <a:pt x="309346" y="386"/>
                  </a:lnTo>
                  <a:lnTo>
                    <a:pt x="338467" y="27930"/>
                  </a:lnTo>
                  <a:lnTo>
                    <a:pt x="320193" y="57851"/>
                  </a:lnTo>
                  <a:lnTo>
                    <a:pt x="348198" y="84206"/>
                  </a:lnTo>
                  <a:lnTo>
                    <a:pt x="342107" y="121335"/>
                  </a:lnTo>
                  <a:lnTo>
                    <a:pt x="449321" y="91389"/>
                  </a:lnTo>
                  <a:lnTo>
                    <a:pt x="449321" y="141599"/>
                  </a:lnTo>
                  <a:lnTo>
                    <a:pt x="417773" y="179917"/>
                  </a:lnTo>
                  <a:lnTo>
                    <a:pt x="457985" y="209863"/>
                  </a:lnTo>
                  <a:lnTo>
                    <a:pt x="516469" y="196661"/>
                  </a:lnTo>
                  <a:lnTo>
                    <a:pt x="531030" y="306860"/>
                  </a:lnTo>
                  <a:lnTo>
                    <a:pt x="627250" y="315233"/>
                  </a:lnTo>
                  <a:lnTo>
                    <a:pt x="622397" y="345179"/>
                  </a:lnTo>
                  <a:lnTo>
                    <a:pt x="634531" y="346368"/>
                  </a:lnTo>
                  <a:lnTo>
                    <a:pt x="663652" y="406236"/>
                  </a:lnTo>
                  <a:lnTo>
                    <a:pt x="653945" y="468531"/>
                  </a:lnTo>
                  <a:lnTo>
                    <a:pt x="697796" y="478092"/>
                  </a:lnTo>
                  <a:lnTo>
                    <a:pt x="671199" y="522599"/>
                  </a:lnTo>
                  <a:lnTo>
                    <a:pt x="620019" y="539368"/>
                  </a:lnTo>
                  <a:lnTo>
                    <a:pt x="677290" y="552520"/>
                  </a:lnTo>
                  <a:lnTo>
                    <a:pt x="644407" y="584869"/>
                  </a:lnTo>
                  <a:lnTo>
                    <a:pt x="655376" y="623187"/>
                  </a:lnTo>
                  <a:lnTo>
                    <a:pt x="627226" y="655415"/>
                  </a:lnTo>
                  <a:lnTo>
                    <a:pt x="531005" y="626682"/>
                  </a:lnTo>
                  <a:lnTo>
                    <a:pt x="498099" y="674586"/>
                  </a:lnTo>
                  <a:lnTo>
                    <a:pt x="373825" y="682958"/>
                  </a:lnTo>
                  <a:lnTo>
                    <a:pt x="358002" y="657817"/>
                  </a:lnTo>
                  <a:lnTo>
                    <a:pt x="277774" y="714094"/>
                  </a:lnTo>
                  <a:lnTo>
                    <a:pt x="232709" y="680580"/>
                  </a:lnTo>
                  <a:lnTo>
                    <a:pt x="206015" y="692544"/>
                  </a:lnTo>
                  <a:lnTo>
                    <a:pt x="221837" y="720088"/>
                  </a:lnTo>
                  <a:lnTo>
                    <a:pt x="142652" y="690166"/>
                  </a:lnTo>
                  <a:lnTo>
                    <a:pt x="146292" y="706910"/>
                  </a:lnTo>
                  <a:lnTo>
                    <a:pt x="119598" y="708124"/>
                  </a:lnTo>
                  <a:lnTo>
                    <a:pt x="115958" y="685361"/>
                  </a:lnTo>
                  <a:lnTo>
                    <a:pt x="95234" y="673397"/>
                  </a:lnTo>
                  <a:lnTo>
                    <a:pt x="156145" y="637457"/>
                  </a:lnTo>
                  <a:lnTo>
                    <a:pt x="154932" y="571595"/>
                  </a:lnTo>
                  <a:lnTo>
                    <a:pt x="187838" y="539270"/>
                  </a:lnTo>
                  <a:close/>
                </a:path>
              </a:pathLst>
            </a:custGeom>
            <a:solidFill>
              <a:srgbClr val="A9D18E">
                <a:alpha val="3569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Google Shape;532;p40">
              <a:extLst>
                <a:ext uri="{FF2B5EF4-FFF2-40B4-BE49-F238E27FC236}">
                  <a16:creationId xmlns:a16="http://schemas.microsoft.com/office/drawing/2014/main" id="{AE56B011-3375-4D63-9477-279B59129757}"/>
                </a:ext>
              </a:extLst>
            </p:cNvPr>
            <p:cNvSpPr/>
            <p:nvPr/>
          </p:nvSpPr>
          <p:spPr>
            <a:xfrm>
              <a:off x="2657731" y="2841009"/>
              <a:ext cx="701400" cy="993139"/>
            </a:xfrm>
            <a:custGeom>
              <a:avLst/>
              <a:gdLst/>
              <a:ahLst/>
              <a:cxnLst/>
              <a:rect l="l" t="t" r="r" b="b"/>
              <a:pathLst>
                <a:path w="905032" h="1281470" extrusionOk="0">
                  <a:moveTo>
                    <a:pt x="130300" y="799248"/>
                  </a:moveTo>
                  <a:lnTo>
                    <a:pt x="169298" y="765711"/>
                  </a:lnTo>
                  <a:lnTo>
                    <a:pt x="177816" y="703440"/>
                  </a:lnTo>
                  <a:lnTo>
                    <a:pt x="130300" y="687861"/>
                  </a:lnTo>
                  <a:lnTo>
                    <a:pt x="112027" y="612437"/>
                  </a:lnTo>
                  <a:lnTo>
                    <a:pt x="147288" y="575308"/>
                  </a:lnTo>
                  <a:lnTo>
                    <a:pt x="68151" y="575308"/>
                  </a:lnTo>
                  <a:lnTo>
                    <a:pt x="106033" y="455523"/>
                  </a:lnTo>
                  <a:lnTo>
                    <a:pt x="144861" y="429217"/>
                  </a:lnTo>
                  <a:lnTo>
                    <a:pt x="129014" y="396869"/>
                  </a:lnTo>
                  <a:lnTo>
                    <a:pt x="121734" y="316640"/>
                  </a:lnTo>
                  <a:lnTo>
                    <a:pt x="266708" y="255559"/>
                  </a:lnTo>
                  <a:lnTo>
                    <a:pt x="403189" y="268663"/>
                  </a:lnTo>
                  <a:lnTo>
                    <a:pt x="409377" y="241193"/>
                  </a:lnTo>
                  <a:lnTo>
                    <a:pt x="516566" y="223235"/>
                  </a:lnTo>
                  <a:lnTo>
                    <a:pt x="498293" y="177733"/>
                  </a:lnTo>
                  <a:lnTo>
                    <a:pt x="515280" y="125024"/>
                  </a:lnTo>
                  <a:lnTo>
                    <a:pt x="582283" y="140604"/>
                  </a:lnTo>
                  <a:lnTo>
                    <a:pt x="585947" y="7666"/>
                  </a:lnTo>
                  <a:lnTo>
                    <a:pt x="633463" y="386"/>
                  </a:lnTo>
                  <a:lnTo>
                    <a:pt x="665011" y="61467"/>
                  </a:lnTo>
                  <a:lnTo>
                    <a:pt x="718618" y="61467"/>
                  </a:lnTo>
                  <a:lnTo>
                    <a:pt x="697918" y="95005"/>
                  </a:lnTo>
                  <a:lnTo>
                    <a:pt x="742982" y="146501"/>
                  </a:lnTo>
                  <a:lnTo>
                    <a:pt x="691826" y="154873"/>
                  </a:lnTo>
                  <a:lnTo>
                    <a:pt x="733227" y="229107"/>
                  </a:lnTo>
                  <a:lnTo>
                    <a:pt x="803894" y="226681"/>
                  </a:lnTo>
                  <a:lnTo>
                    <a:pt x="797803" y="269780"/>
                  </a:lnTo>
                  <a:lnTo>
                    <a:pt x="905017" y="326080"/>
                  </a:lnTo>
                  <a:lnTo>
                    <a:pt x="874561" y="421864"/>
                  </a:lnTo>
                  <a:lnTo>
                    <a:pt x="891548" y="522477"/>
                  </a:lnTo>
                  <a:lnTo>
                    <a:pt x="863689" y="547740"/>
                  </a:lnTo>
                  <a:lnTo>
                    <a:pt x="833233" y="502238"/>
                  </a:lnTo>
                  <a:lnTo>
                    <a:pt x="790595" y="521385"/>
                  </a:lnTo>
                  <a:lnTo>
                    <a:pt x="797876" y="598022"/>
                  </a:lnTo>
                  <a:lnTo>
                    <a:pt x="825904" y="617194"/>
                  </a:lnTo>
                  <a:lnTo>
                    <a:pt x="827118" y="648329"/>
                  </a:lnTo>
                  <a:lnTo>
                    <a:pt x="842964" y="641049"/>
                  </a:lnTo>
                  <a:lnTo>
                    <a:pt x="852671" y="669781"/>
                  </a:lnTo>
                  <a:lnTo>
                    <a:pt x="858763" y="694922"/>
                  </a:lnTo>
                  <a:lnTo>
                    <a:pt x="751549" y="680677"/>
                  </a:lnTo>
                  <a:lnTo>
                    <a:pt x="733275" y="720209"/>
                  </a:lnTo>
                  <a:lnTo>
                    <a:pt x="778364" y="738167"/>
                  </a:lnTo>
                  <a:lnTo>
                    <a:pt x="782029" y="762119"/>
                  </a:lnTo>
                  <a:lnTo>
                    <a:pt x="694302" y="816017"/>
                  </a:lnTo>
                  <a:lnTo>
                    <a:pt x="717453" y="851933"/>
                  </a:lnTo>
                  <a:lnTo>
                    <a:pt x="674815" y="877074"/>
                  </a:lnTo>
                  <a:lnTo>
                    <a:pt x="730848" y="895032"/>
                  </a:lnTo>
                  <a:lnTo>
                    <a:pt x="644359" y="956114"/>
                  </a:lnTo>
                  <a:lnTo>
                    <a:pt x="646786" y="1015982"/>
                  </a:lnTo>
                  <a:lnTo>
                    <a:pt x="626086" y="1020835"/>
                  </a:lnTo>
                  <a:lnTo>
                    <a:pt x="604245" y="941796"/>
                  </a:lnTo>
                  <a:lnTo>
                    <a:pt x="590849" y="1019646"/>
                  </a:lnTo>
                  <a:lnTo>
                    <a:pt x="464149" y="1034012"/>
                  </a:lnTo>
                  <a:lnTo>
                    <a:pt x="455485" y="1059081"/>
                  </a:lnTo>
                  <a:lnTo>
                    <a:pt x="376300" y="1078252"/>
                  </a:lnTo>
                  <a:lnTo>
                    <a:pt x="342180" y="1178865"/>
                  </a:lnTo>
                  <a:lnTo>
                    <a:pt x="308205" y="1109411"/>
                  </a:lnTo>
                  <a:lnTo>
                    <a:pt x="239965" y="1150108"/>
                  </a:lnTo>
                  <a:lnTo>
                    <a:pt x="302114" y="1181244"/>
                  </a:lnTo>
                  <a:lnTo>
                    <a:pt x="314248" y="1201604"/>
                  </a:lnTo>
                  <a:lnTo>
                    <a:pt x="286219" y="1223178"/>
                  </a:lnTo>
                  <a:lnTo>
                    <a:pt x="241154" y="1239922"/>
                  </a:lnTo>
                  <a:lnTo>
                    <a:pt x="230185" y="1281857"/>
                  </a:lnTo>
                  <a:lnTo>
                    <a:pt x="199730" y="1273460"/>
                  </a:lnTo>
                  <a:lnTo>
                    <a:pt x="182742" y="1232763"/>
                  </a:lnTo>
                  <a:lnTo>
                    <a:pt x="63346" y="1242325"/>
                  </a:lnTo>
                  <a:lnTo>
                    <a:pt x="60919" y="1217184"/>
                  </a:lnTo>
                  <a:lnTo>
                    <a:pt x="-16" y="1225556"/>
                  </a:lnTo>
                  <a:lnTo>
                    <a:pt x="59682" y="1182433"/>
                  </a:lnTo>
                  <a:lnTo>
                    <a:pt x="13404" y="1090216"/>
                  </a:lnTo>
                  <a:lnTo>
                    <a:pt x="30391" y="1051898"/>
                  </a:lnTo>
                  <a:lnTo>
                    <a:pt x="82760" y="1006396"/>
                  </a:lnTo>
                  <a:lnTo>
                    <a:pt x="54755" y="934540"/>
                  </a:lnTo>
                  <a:lnTo>
                    <a:pt x="149714" y="848342"/>
                  </a:lnTo>
                  <a:close/>
                </a:path>
              </a:pathLst>
            </a:custGeom>
            <a:solidFill>
              <a:srgbClr val="FED946">
                <a:alpha val="7785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" name="Google Shape;533;p40">
              <a:extLst>
                <a:ext uri="{FF2B5EF4-FFF2-40B4-BE49-F238E27FC236}">
                  <a16:creationId xmlns:a16="http://schemas.microsoft.com/office/drawing/2014/main" id="{393395E3-5121-428F-964D-771BFEF6B681}"/>
                </a:ext>
              </a:extLst>
            </p:cNvPr>
            <p:cNvSpPr/>
            <p:nvPr/>
          </p:nvSpPr>
          <p:spPr>
            <a:xfrm>
              <a:off x="3439754" y="3385231"/>
              <a:ext cx="54710" cy="83523"/>
            </a:xfrm>
            <a:custGeom>
              <a:avLst/>
              <a:gdLst/>
              <a:ahLst/>
              <a:cxnLst/>
              <a:rect l="l" t="t" r="r" b="b"/>
              <a:pathLst>
                <a:path w="70594" h="107772" extrusionOk="0">
                  <a:moveTo>
                    <a:pt x="41457" y="11161"/>
                  </a:moveTo>
                  <a:lnTo>
                    <a:pt x="48737" y="37515"/>
                  </a:lnTo>
                  <a:lnTo>
                    <a:pt x="70578" y="41107"/>
                  </a:lnTo>
                  <a:lnTo>
                    <a:pt x="70578" y="108158"/>
                  </a:lnTo>
                  <a:lnTo>
                    <a:pt x="14544" y="106969"/>
                  </a:lnTo>
                  <a:lnTo>
                    <a:pt x="-16" y="45888"/>
                  </a:lnTo>
                  <a:lnTo>
                    <a:pt x="7264" y="33924"/>
                  </a:lnTo>
                  <a:lnTo>
                    <a:pt x="4837" y="19557"/>
                  </a:lnTo>
                  <a:lnTo>
                    <a:pt x="19398" y="386"/>
                  </a:lnTo>
                  <a:close/>
                </a:path>
              </a:pathLst>
            </a:custGeom>
            <a:solidFill>
              <a:srgbClr val="999999"/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" name="Google Shape;534;p40">
              <a:extLst>
                <a:ext uri="{FF2B5EF4-FFF2-40B4-BE49-F238E27FC236}">
                  <a16:creationId xmlns:a16="http://schemas.microsoft.com/office/drawing/2014/main" id="{3868076F-2B91-491E-88D0-213CF6C96BC8}"/>
                </a:ext>
              </a:extLst>
            </p:cNvPr>
            <p:cNvSpPr/>
            <p:nvPr/>
          </p:nvSpPr>
          <p:spPr>
            <a:xfrm>
              <a:off x="4126330" y="3851496"/>
              <a:ext cx="32104" cy="33420"/>
            </a:xfrm>
            <a:custGeom>
              <a:avLst/>
              <a:gdLst/>
              <a:ahLst/>
              <a:cxnLst/>
              <a:rect l="l" t="t" r="r" b="b"/>
              <a:pathLst>
                <a:path w="41424" h="43123" extrusionOk="0">
                  <a:moveTo>
                    <a:pt x="41425" y="26355"/>
                  </a:moveTo>
                  <a:lnTo>
                    <a:pt x="10969" y="43123"/>
                  </a:lnTo>
                  <a:lnTo>
                    <a:pt x="1238" y="41910"/>
                  </a:lnTo>
                  <a:lnTo>
                    <a:pt x="0" y="0"/>
                  </a:lnTo>
                  <a:lnTo>
                    <a:pt x="41425" y="0"/>
                  </a:lnTo>
                  <a:lnTo>
                    <a:pt x="41425" y="26355"/>
                  </a:lnTo>
                  <a:close/>
                </a:path>
              </a:pathLst>
            </a:custGeom>
            <a:solidFill>
              <a:srgbClr val="999999"/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" name="Google Shape;535;p40">
              <a:extLst>
                <a:ext uri="{FF2B5EF4-FFF2-40B4-BE49-F238E27FC236}">
                  <a16:creationId xmlns:a16="http://schemas.microsoft.com/office/drawing/2014/main" id="{041C4BD8-9D33-463D-96B1-4DC841204BCD}"/>
                </a:ext>
              </a:extLst>
            </p:cNvPr>
            <p:cNvSpPr/>
            <p:nvPr/>
          </p:nvSpPr>
          <p:spPr>
            <a:xfrm>
              <a:off x="5087995" y="4264017"/>
              <a:ext cx="111433" cy="79799"/>
            </a:xfrm>
            <a:custGeom>
              <a:avLst/>
              <a:gdLst/>
              <a:ahLst/>
              <a:cxnLst/>
              <a:rect l="l" t="t" r="r" b="b"/>
              <a:pathLst>
                <a:path w="143785" h="102966" extrusionOk="0">
                  <a:moveTo>
                    <a:pt x="131603" y="95784"/>
                  </a:moveTo>
                  <a:lnTo>
                    <a:pt x="108452" y="87411"/>
                  </a:lnTo>
                  <a:lnTo>
                    <a:pt x="98696" y="102967"/>
                  </a:lnTo>
                  <a:lnTo>
                    <a:pt x="28053" y="88601"/>
                  </a:lnTo>
                  <a:lnTo>
                    <a:pt x="0" y="17933"/>
                  </a:lnTo>
                  <a:lnTo>
                    <a:pt x="18298" y="10750"/>
                  </a:lnTo>
                  <a:lnTo>
                    <a:pt x="40236" y="47855"/>
                  </a:lnTo>
                  <a:lnTo>
                    <a:pt x="71905" y="0"/>
                  </a:lnTo>
                  <a:lnTo>
                    <a:pt x="143785" y="56252"/>
                  </a:lnTo>
                  <a:lnTo>
                    <a:pt x="110878" y="65838"/>
                  </a:lnTo>
                  <a:lnTo>
                    <a:pt x="131603" y="95784"/>
                  </a:lnTo>
                  <a:close/>
                </a:path>
              </a:pathLst>
            </a:custGeom>
            <a:solidFill>
              <a:srgbClr val="999999"/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" name="Google Shape;536;p40">
              <a:extLst>
                <a:ext uri="{FF2B5EF4-FFF2-40B4-BE49-F238E27FC236}">
                  <a16:creationId xmlns:a16="http://schemas.microsoft.com/office/drawing/2014/main" id="{8D6FFBBA-3BC1-4DBE-B98A-7DD7C3E732A3}"/>
                </a:ext>
              </a:extLst>
            </p:cNvPr>
            <p:cNvSpPr/>
            <p:nvPr/>
          </p:nvSpPr>
          <p:spPr>
            <a:xfrm>
              <a:off x="4692287" y="3551161"/>
              <a:ext cx="360498" cy="299920"/>
            </a:xfrm>
            <a:custGeom>
              <a:avLst/>
              <a:gdLst/>
              <a:ahLst/>
              <a:cxnLst/>
              <a:rect l="l" t="t" r="r" b="b"/>
              <a:pathLst>
                <a:path w="465159" h="386994" extrusionOk="0">
                  <a:moveTo>
                    <a:pt x="32648" y="12350"/>
                  </a:moveTo>
                  <a:lnTo>
                    <a:pt x="54488" y="30332"/>
                  </a:lnTo>
                  <a:lnTo>
                    <a:pt x="75189" y="29119"/>
                  </a:lnTo>
                  <a:lnTo>
                    <a:pt x="155587" y="386"/>
                  </a:lnTo>
                  <a:lnTo>
                    <a:pt x="164129" y="7666"/>
                  </a:lnTo>
                  <a:lnTo>
                    <a:pt x="197036" y="35210"/>
                  </a:lnTo>
                  <a:lnTo>
                    <a:pt x="234796" y="36399"/>
                  </a:lnTo>
                  <a:lnTo>
                    <a:pt x="237223" y="55570"/>
                  </a:lnTo>
                  <a:lnTo>
                    <a:pt x="231132" y="61564"/>
                  </a:lnTo>
                  <a:lnTo>
                    <a:pt x="251832" y="77120"/>
                  </a:lnTo>
                  <a:lnTo>
                    <a:pt x="282312" y="57973"/>
                  </a:lnTo>
                  <a:lnTo>
                    <a:pt x="328590" y="93889"/>
                  </a:lnTo>
                  <a:lnTo>
                    <a:pt x="346864" y="126237"/>
                  </a:lnTo>
                  <a:lnTo>
                    <a:pt x="358998" y="184892"/>
                  </a:lnTo>
                  <a:lnTo>
                    <a:pt x="340724" y="220832"/>
                  </a:lnTo>
                  <a:lnTo>
                    <a:pt x="406538" y="238790"/>
                  </a:lnTo>
                  <a:lnTo>
                    <a:pt x="407751" y="257962"/>
                  </a:lnTo>
                  <a:lnTo>
                    <a:pt x="450462" y="280700"/>
                  </a:lnTo>
                  <a:lnTo>
                    <a:pt x="439493" y="298683"/>
                  </a:lnTo>
                  <a:lnTo>
                    <a:pt x="400495" y="280700"/>
                  </a:lnTo>
                  <a:lnTo>
                    <a:pt x="381081" y="291475"/>
                  </a:lnTo>
                  <a:lnTo>
                    <a:pt x="385934" y="304652"/>
                  </a:lnTo>
                  <a:lnTo>
                    <a:pt x="399378" y="302225"/>
                  </a:lnTo>
                  <a:lnTo>
                    <a:pt x="420079" y="348940"/>
                  </a:lnTo>
                  <a:lnTo>
                    <a:pt x="465144" y="353794"/>
                  </a:lnTo>
                  <a:lnTo>
                    <a:pt x="460290" y="372941"/>
                  </a:lnTo>
                  <a:lnTo>
                    <a:pt x="424981" y="376557"/>
                  </a:lnTo>
                  <a:lnTo>
                    <a:pt x="406707" y="359788"/>
                  </a:lnTo>
                  <a:lnTo>
                    <a:pt x="371350" y="378935"/>
                  </a:lnTo>
                  <a:lnTo>
                    <a:pt x="371350" y="384953"/>
                  </a:lnTo>
                  <a:lnTo>
                    <a:pt x="353076" y="387380"/>
                  </a:lnTo>
                  <a:lnTo>
                    <a:pt x="299494" y="369422"/>
                  </a:lnTo>
                  <a:lnTo>
                    <a:pt x="292213" y="355056"/>
                  </a:lnTo>
                  <a:lnTo>
                    <a:pt x="259282" y="374227"/>
                  </a:lnTo>
                  <a:lnTo>
                    <a:pt x="245886" y="350251"/>
                  </a:lnTo>
                  <a:lnTo>
                    <a:pt x="219192" y="333482"/>
                  </a:lnTo>
                  <a:lnTo>
                    <a:pt x="210674" y="334695"/>
                  </a:lnTo>
                  <a:lnTo>
                    <a:pt x="174127" y="315548"/>
                  </a:lnTo>
                  <a:lnTo>
                    <a:pt x="165585" y="327512"/>
                  </a:lnTo>
                  <a:lnTo>
                    <a:pt x="116856" y="331104"/>
                  </a:lnTo>
                  <a:lnTo>
                    <a:pt x="112003" y="308341"/>
                  </a:lnTo>
                  <a:lnTo>
                    <a:pt x="110789" y="302347"/>
                  </a:lnTo>
                  <a:lnTo>
                    <a:pt x="135057" y="296353"/>
                  </a:lnTo>
                  <a:lnTo>
                    <a:pt x="138697" y="296353"/>
                  </a:lnTo>
                  <a:lnTo>
                    <a:pt x="135057" y="274803"/>
                  </a:lnTo>
                  <a:lnTo>
                    <a:pt x="136270" y="259248"/>
                  </a:lnTo>
                  <a:lnTo>
                    <a:pt x="130179" y="256821"/>
                  </a:lnTo>
                  <a:lnTo>
                    <a:pt x="125325" y="243644"/>
                  </a:lnTo>
                  <a:lnTo>
                    <a:pt x="135033" y="240076"/>
                  </a:lnTo>
                  <a:lnTo>
                    <a:pt x="132606" y="231680"/>
                  </a:lnTo>
                  <a:lnTo>
                    <a:pt x="110765" y="223307"/>
                  </a:lnTo>
                  <a:lnTo>
                    <a:pt x="111978" y="205325"/>
                  </a:lnTo>
                  <a:lnTo>
                    <a:pt x="82857" y="216100"/>
                  </a:lnTo>
                  <a:lnTo>
                    <a:pt x="80989" y="173365"/>
                  </a:lnTo>
                  <a:lnTo>
                    <a:pt x="73102" y="113109"/>
                  </a:lnTo>
                  <a:lnTo>
                    <a:pt x="-16" y="47271"/>
                  </a:lnTo>
                  <a:lnTo>
                    <a:pt x="-16" y="14922"/>
                  </a:lnTo>
                  <a:close/>
                </a:path>
              </a:pathLst>
            </a:custGeom>
            <a:solidFill>
              <a:srgbClr val="FED946">
                <a:alpha val="77850"/>
              </a:srgbClr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" name="Google Shape;539;p40">
              <a:extLst>
                <a:ext uri="{FF2B5EF4-FFF2-40B4-BE49-F238E27FC236}">
                  <a16:creationId xmlns:a16="http://schemas.microsoft.com/office/drawing/2014/main" id="{B873888D-7B21-4F6D-A725-CCCD63BBB4D3}"/>
                </a:ext>
              </a:extLst>
            </p:cNvPr>
            <p:cNvSpPr/>
            <p:nvPr/>
          </p:nvSpPr>
          <p:spPr>
            <a:xfrm>
              <a:off x="4573184" y="3665639"/>
              <a:ext cx="75300" cy="75300"/>
            </a:xfrm>
            <a:prstGeom prst="ellipse">
              <a:avLst/>
            </a:prstGeom>
            <a:solidFill>
              <a:srgbClr val="CFDEC7"/>
            </a:solidFill>
            <a:ln w="9525" cap="flat" cmpd="sng">
              <a:solidFill>
                <a:srgbClr val="7F7F7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D6BEB9E-98A7-4CF5-BEB9-38F45FFE793F}"/>
              </a:ext>
            </a:extLst>
          </p:cNvPr>
          <p:cNvSpPr txBox="1"/>
          <p:nvPr/>
        </p:nvSpPr>
        <p:spPr>
          <a:xfrm>
            <a:off x="9298236" y="2773015"/>
            <a:ext cx="271558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>
                <a:latin typeface="Century Gothic" panose="020B0502020202020204" pitchFamily="34" charset="0"/>
              </a:rPr>
              <a:t>Травматологическим центрам 1 уровня выдается высокий уровень приоритета в связи с высокой потребностью в оказании помощи пациентам с тяжелой сочетанной и множественной травмой</a:t>
            </a:r>
          </a:p>
        </p:txBody>
      </p:sp>
    </p:spTree>
    <p:extLst>
      <p:ext uri="{BB962C8B-B14F-4D97-AF65-F5344CB8AC3E}">
        <p14:creationId xmlns:p14="http://schemas.microsoft.com/office/powerpoint/2010/main" val="35249556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>
            <a:extLst>
              <a:ext uri="{FF2B5EF4-FFF2-40B4-BE49-F238E27FC236}">
                <a16:creationId xmlns:a16="http://schemas.microsoft.com/office/drawing/2014/main" id="{78A6B586-D533-4FA8-BE91-AFDC47E496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423" y="1998441"/>
            <a:ext cx="11067154" cy="43292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latin typeface="Century Gothic" panose="020B0502020202020204" pitchFamily="34" charset="0"/>
              </a:rPr>
              <a:t>Проанализированные данные законченных случаев (Общее число– 60178). Из них:</a:t>
            </a:r>
          </a:p>
          <a:p>
            <a:pPr marL="0" indent="0">
              <a:buNone/>
            </a:pPr>
            <a:r>
              <a:rPr lang="ru-RU" sz="2000" dirty="0">
                <a:latin typeface="Century Gothic" panose="020B0502020202020204" pitchFamily="34" charset="0"/>
              </a:rPr>
              <a:t>- </a:t>
            </a:r>
            <a:r>
              <a:rPr lang="ru-RU" sz="2000" b="1" dirty="0">
                <a:latin typeface="Century Gothic" panose="020B0502020202020204" pitchFamily="34" charset="0"/>
              </a:rPr>
              <a:t>45809</a:t>
            </a:r>
            <a:r>
              <a:rPr lang="ru-RU" sz="2000" dirty="0">
                <a:latin typeface="Century Gothic" panose="020B0502020202020204" pitchFamily="34" charset="0"/>
              </a:rPr>
              <a:t> соответствуют профилю оказания помощи</a:t>
            </a:r>
          </a:p>
          <a:p>
            <a:pPr marL="0" indent="0">
              <a:buNone/>
            </a:pPr>
            <a:r>
              <a:rPr lang="ru-RU" sz="2000" dirty="0">
                <a:latin typeface="Century Gothic" panose="020B0502020202020204" pitchFamily="34" charset="0"/>
              </a:rPr>
              <a:t>- </a:t>
            </a:r>
            <a:r>
              <a:rPr lang="en-US" sz="2000" b="1" dirty="0">
                <a:latin typeface="Century Gothic" panose="020B0502020202020204" pitchFamily="34" charset="0"/>
              </a:rPr>
              <a:t>8407</a:t>
            </a:r>
            <a:r>
              <a:rPr lang="ru-RU" sz="2000" dirty="0">
                <a:latin typeface="Century Gothic" panose="020B0502020202020204" pitchFamily="34" charset="0"/>
              </a:rPr>
              <a:t> – междисциплинарные случаи оказания помощи</a:t>
            </a:r>
          </a:p>
          <a:p>
            <a:pPr marL="0" indent="0">
              <a:buNone/>
            </a:pPr>
            <a:r>
              <a:rPr lang="ru-RU" sz="2000" dirty="0">
                <a:latin typeface="Century Gothic" panose="020B0502020202020204" pitchFamily="34" charset="0"/>
              </a:rPr>
              <a:t>- </a:t>
            </a:r>
            <a:r>
              <a:rPr lang="en-US" sz="2000" b="1" dirty="0">
                <a:latin typeface="Century Gothic" panose="020B0502020202020204" pitchFamily="34" charset="0"/>
              </a:rPr>
              <a:t>5962</a:t>
            </a:r>
            <a:r>
              <a:rPr lang="ru-RU" sz="2000" dirty="0">
                <a:latin typeface="Century Gothic" panose="020B0502020202020204" pitchFamily="34" charset="0"/>
              </a:rPr>
              <a:t> (10%) – не соответствуют профилю «Травматология и ортопедия»:</a:t>
            </a:r>
          </a:p>
          <a:p>
            <a:pPr marL="0" indent="0">
              <a:buNone/>
            </a:pPr>
            <a:endParaRPr lang="ru-RU" sz="2000" dirty="0">
              <a:latin typeface="Century Gothic" panose="020B0502020202020204" pitchFamily="34" charset="0"/>
            </a:endParaRPr>
          </a:p>
          <a:p>
            <a:pPr lvl="1" algn="ctr"/>
            <a:r>
              <a:rPr lang="ru-RU" sz="2000" dirty="0">
                <a:latin typeface="Century Gothic" panose="020B0502020202020204" pitchFamily="34" charset="0"/>
              </a:rPr>
              <a:t>Акушерство и гинекология</a:t>
            </a:r>
          </a:p>
          <a:p>
            <a:pPr lvl="1" algn="ctr"/>
            <a:r>
              <a:rPr lang="ru-RU" sz="2000" dirty="0">
                <a:latin typeface="Century Gothic" panose="020B0502020202020204" pitchFamily="34" charset="0"/>
              </a:rPr>
              <a:t>Аллергология и иммунология</a:t>
            </a:r>
          </a:p>
          <a:p>
            <a:pPr lvl="1" algn="ctr"/>
            <a:r>
              <a:rPr lang="ru-RU" sz="2000" dirty="0">
                <a:latin typeface="Century Gothic" panose="020B0502020202020204" pitchFamily="34" charset="0"/>
              </a:rPr>
              <a:t>Колопроктология</a:t>
            </a:r>
          </a:p>
          <a:p>
            <a:pPr lvl="1" algn="ctr"/>
            <a:r>
              <a:rPr lang="ru-RU" sz="2000" dirty="0">
                <a:latin typeface="Century Gothic" panose="020B0502020202020204" pitchFamily="34" charset="0"/>
              </a:rPr>
              <a:t>Гематология</a:t>
            </a:r>
          </a:p>
          <a:p>
            <a:pPr lvl="1" algn="ctr"/>
            <a:r>
              <a:rPr lang="ru-RU" sz="2000" dirty="0">
                <a:latin typeface="Century Gothic" panose="020B0502020202020204" pitchFamily="34" charset="0"/>
              </a:rPr>
              <a:t>Гастроэнтерология</a:t>
            </a:r>
          </a:p>
          <a:p>
            <a:pPr lvl="1" algn="ctr"/>
            <a:r>
              <a:rPr lang="ru-RU" sz="2000" dirty="0">
                <a:latin typeface="Century Gothic" panose="020B0502020202020204" pitchFamily="34" charset="0"/>
              </a:rPr>
              <a:t>Абдоминальная хирургия и др.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45BD48-CF59-4C0C-8E50-B9B99671D4C9}"/>
              </a:ext>
            </a:extLst>
          </p:cNvPr>
          <p:cNvSpPr txBox="1"/>
          <p:nvPr/>
        </p:nvSpPr>
        <p:spPr>
          <a:xfrm>
            <a:off x="872803" y="621792"/>
            <a:ext cx="100268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entury Gothic" panose="020B0502020202020204" pitchFamily="34" charset="0"/>
              </a:rPr>
              <a:t>АНАЛИЗ ГОСПИТАЛИЗАЦИИ НА ТРАВМАТОЛОГО-ОРТОПЕДИЧЕСКИЕ КОЙКИ</a:t>
            </a:r>
          </a:p>
        </p:txBody>
      </p:sp>
    </p:spTree>
    <p:extLst>
      <p:ext uri="{BB962C8B-B14F-4D97-AF65-F5344CB8AC3E}">
        <p14:creationId xmlns:p14="http://schemas.microsoft.com/office/powerpoint/2010/main" val="1651209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EF833D5C-69A9-4199-A307-EF05A25AD7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704228"/>
              </p:ext>
            </p:extLst>
          </p:nvPr>
        </p:nvGraphicFramePr>
        <p:xfrm>
          <a:off x="197044" y="1094862"/>
          <a:ext cx="11797912" cy="53343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0695">
                  <a:extLst>
                    <a:ext uri="{9D8B030D-6E8A-4147-A177-3AD203B41FA5}">
                      <a16:colId xmlns:a16="http://schemas.microsoft.com/office/drawing/2014/main" val="807716236"/>
                    </a:ext>
                  </a:extLst>
                </a:gridCol>
                <a:gridCol w="357062">
                  <a:extLst>
                    <a:ext uri="{9D8B030D-6E8A-4147-A177-3AD203B41FA5}">
                      <a16:colId xmlns:a16="http://schemas.microsoft.com/office/drawing/2014/main" val="2173361158"/>
                    </a:ext>
                  </a:extLst>
                </a:gridCol>
                <a:gridCol w="3572441">
                  <a:extLst>
                    <a:ext uri="{9D8B030D-6E8A-4147-A177-3AD203B41FA5}">
                      <a16:colId xmlns:a16="http://schemas.microsoft.com/office/drawing/2014/main" val="2210600909"/>
                    </a:ext>
                  </a:extLst>
                </a:gridCol>
                <a:gridCol w="866409">
                  <a:extLst>
                    <a:ext uri="{9D8B030D-6E8A-4147-A177-3AD203B41FA5}">
                      <a16:colId xmlns:a16="http://schemas.microsoft.com/office/drawing/2014/main" val="1212776285"/>
                    </a:ext>
                  </a:extLst>
                </a:gridCol>
                <a:gridCol w="1530042">
                  <a:extLst>
                    <a:ext uri="{9D8B030D-6E8A-4147-A177-3AD203B41FA5}">
                      <a16:colId xmlns:a16="http://schemas.microsoft.com/office/drawing/2014/main" val="3606001702"/>
                    </a:ext>
                  </a:extLst>
                </a:gridCol>
                <a:gridCol w="617547">
                  <a:extLst>
                    <a:ext uri="{9D8B030D-6E8A-4147-A177-3AD203B41FA5}">
                      <a16:colId xmlns:a16="http://schemas.microsoft.com/office/drawing/2014/main" val="1203397404"/>
                    </a:ext>
                  </a:extLst>
                </a:gridCol>
                <a:gridCol w="3723716">
                  <a:extLst>
                    <a:ext uri="{9D8B030D-6E8A-4147-A177-3AD203B41FA5}">
                      <a16:colId xmlns:a16="http://schemas.microsoft.com/office/drawing/2014/main" val="2434719468"/>
                    </a:ext>
                  </a:extLst>
                </a:gridCol>
              </a:tblGrid>
              <a:tr h="140028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Гастроэнтерология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K74.6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Другой и неуточненный цирроз печени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st04.004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БОЛЕЗНИ ПЕЧЕНИ, НЕВИРУСНЫЕ (УРОВЕНЬ 2)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1590787092"/>
                  </a:ext>
                </a:extLst>
              </a:tr>
              <a:tr h="140028"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K85.8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Другой острый панкреатит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st04.005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БОЛЕЗНИ ПОДЖЕЛУДОЧНОЙ ЖЕЛЕЗЫ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151021247"/>
                  </a:ext>
                </a:extLst>
              </a:tr>
              <a:tr h="277248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Кардиология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I20.0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Нестабильная стенокардия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st13.001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НЕСТАБИЛЬНАЯ СТЕНОКАРДИЯ, ИНФАРКТ МИОКАРДА, ЛЕГОЧНАЯ ЭМБОЛИЯ (УРОВЕНЬ 1)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655042594"/>
                  </a:ext>
                </a:extLst>
              </a:tr>
              <a:tr h="277248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Колопроктология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S30.8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Другие поверхностные травмы живота, нижней части спины и таза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A16.17.003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РЕЗЕКЦИЯ ТОНКОЙ КИШКИ ДЛЯ ИНТЕРПОЗИЦИИ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st14.002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ОПЕРАЦИИ НА КИШЕЧНИКЕ И АНАЛЬНОЙ ОБЛАСТИ (УРОВЕНЬ 2)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3192482234"/>
                  </a:ext>
                </a:extLst>
              </a:tr>
              <a:tr h="140028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Неврология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G00.9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Бактериальный менингит неуточненный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(пусто)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st15.001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ВОСПАЛИТЕЛЬНЫЕ ЗАБОЛЕВАНИЯ ЦНС, ВЗРОСЛЫЕ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763589859"/>
                  </a:ext>
                </a:extLst>
              </a:tr>
              <a:tr h="140028"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G06.1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Внутрипозвоночный абсцесс и гранулема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st15.001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ВОСПАЛИТЕЛЬНЫЕ ЗАБОЛЕВАНИЯ ЦНС, ВЗРОСЛЫЕ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1169001330"/>
                  </a:ext>
                </a:extLst>
              </a:tr>
              <a:tr h="140028"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(пусто)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st15.001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ВОСПАЛИТЕЛЬНЫЕ ЗАБОЛЕВАНИЯ ЦНС, ВЗРОСЛЫЕ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3742918556"/>
                  </a:ext>
                </a:extLst>
              </a:tr>
              <a:tr h="203102"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G06.2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Экстрадуральный и субдуральный абсцесс неуточненный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(пусто)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st15.001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ВОСПАЛИТЕЛЬНЫЕ ЗАБОЛЕВАНИЯ ЦНС, ВЗРОСЛЫЕ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2338830537"/>
                  </a:ext>
                </a:extLst>
              </a:tr>
              <a:tr h="277248"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G31.1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  <a:latin typeface="Century Gothic" panose="020B0502020202020204" pitchFamily="34" charset="0"/>
                        </a:rPr>
                        <a:t>Сенильная дегенерация головного мозга, не классифицированная в других рубриках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st15.003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ДЕГЕНЕРАТИВНЫЕ БОЛЕЗНИ НЕРВНОЙ СИСТЕМЫ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2495766549"/>
                  </a:ext>
                </a:extLst>
              </a:tr>
              <a:tr h="277248"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G37.9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Демиелинизирующая болезнь центральной нервной системы неуточненная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st15.004.1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ДЕМИЕЛИНИЗИРУЮЩИЕ БОЛЕЗНИ НЕРВНОЙ СИСТЕМЫ (УРОВЕНЬ 1)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919308637"/>
                  </a:ext>
                </a:extLst>
              </a:tr>
              <a:tr h="140028"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G56.0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Синдром запястного канала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(пусто)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st15.007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РАССТРОЙСТВА ПЕРИФЕРИЧЕСКОЙ НЕРВНОЙ СИСТЕМЫ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2490448697"/>
                  </a:ext>
                </a:extLst>
              </a:tr>
              <a:tr h="140028"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G93.0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Церебральная киста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st15.010.1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ДРУГИЕ НАРУШЕНИЯ НЕРВНОЙ СИСТЕМЫ (УРОВЕНЬ 1)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1562345972"/>
                  </a:ext>
                </a:extLst>
              </a:tr>
              <a:tr h="140028"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G93.4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Энцефалопатия неуточненная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st15.010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ДРУГИЕ НАРУШЕНИЯ НЕРВНОЙ СИСТЕМЫ (УРОВЕНЬ 1)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120925765"/>
                  </a:ext>
                </a:extLst>
              </a:tr>
              <a:tr h="140028"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G95.2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Сдавление спинного мозга неуточненное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st15.011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ДРУГИЕ НАРУШЕНИЯ НЕРВНОЙ СИСТЕМЫ (УРОВЕНЬ 2)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2107806914"/>
                  </a:ext>
                </a:extLst>
              </a:tr>
              <a:tr h="277972"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I61.6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  <a:latin typeface="Century Gothic" panose="020B0502020202020204" pitchFamily="34" charset="0"/>
                        </a:rPr>
                        <a:t>Внутримозговое кровоизлияние множественной локализации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st15.013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КРОВОИЗЛИЯНИЕ В МОЗГ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3147658214"/>
                  </a:ext>
                </a:extLst>
              </a:tr>
              <a:tr h="140028"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I64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Инсульт, не уточненный как кровоизлияние или инфаркт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st15.014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ИНФАРКТ МОЗГА (УРОВЕНЬ 1)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1890352939"/>
                  </a:ext>
                </a:extLst>
              </a:tr>
              <a:tr h="140028"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I67.1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Аневризма мозга без разрыва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st15.017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ДРУГИЕ ЦЕРЕБРОВАСКУЛЯРНЫЕ БОЛЕЗНИ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300116984"/>
                  </a:ext>
                </a:extLst>
              </a:tr>
              <a:tr h="140028"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T90.5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Последствия внутричерепной травмы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(пусто)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st15.010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ДРУГИЕ НАРУШЕНИЯ НЕРВНОЙ СИСТЕМЫ (УРОВЕНЬ 1)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2312689729"/>
                  </a:ext>
                </a:extLst>
              </a:tr>
              <a:tr h="140028"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T90.8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Последствия других уточненных травм головы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(пусто)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st15.010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ДРУГИЕ НАРУШЕНИЯ НЕРВНОЙ СИСТЕМЫ (УРОВЕНЬ 1)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2673454947"/>
                  </a:ext>
                </a:extLst>
              </a:tr>
              <a:tr h="33648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Нейрохирургия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D43.1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Новообразование неопределенного или неизвестного характера головного мозга под мозговым наметом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st16.012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ДОБРОКАЧЕСТВЕННЫЕ НОВООБРАЗОВАНИЯ НЕРВНОЙ СИСТЕМЫ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135413261"/>
                  </a:ext>
                </a:extLst>
              </a:tr>
              <a:tr h="277248"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D43.2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  <a:latin typeface="Century Gothic" panose="020B0502020202020204" pitchFamily="34" charset="0"/>
                        </a:rPr>
                        <a:t>Новообразование неопределенного или неизвестного характера головного мозга неуточненное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(пусто)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st16.012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ДОБРОКАЧЕСТВЕННЫЕ НОВООБРАЗОВАНИЯ НЕРВНОЙ СИСТЕМЫ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691115598"/>
                  </a:ext>
                </a:extLst>
              </a:tr>
              <a:tr h="336481"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D43.7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Новообразование неопределенного или неизвестного характера других отделов центральной нервной системы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(пусто)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st16.012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ДОБРОКАЧЕСТВЕННЫЕ НОВООБРАЗОВАНИЯ НЕРВНОЙ СИСТЕМЫ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2568645129"/>
                  </a:ext>
                </a:extLst>
              </a:tr>
              <a:tr h="414468"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D43.9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Новообразование неопределенного или неизвестного характера центральной нервной системы неуточненного отдела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(пусто)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st16.012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ДОБРОКАЧЕСТВЕННЫЕ НОВООБРАЗОВАНИЯ НЕРВНОЙ СИСТЕМЫ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3369339489"/>
                  </a:ext>
                </a:extLst>
              </a:tr>
              <a:tr h="277248"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G06.1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Внутрипозвоночный абсцесс и гранулема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A16.23.088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УДАЛЕНИЕ АБСЦЕССОВ СПИННОГО МОЗГА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st16.007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ОПЕРАЦИИ НА ЦЕНТРАЛЬНОЙ НЕРВНОЙ СИСТЕМЕ И ГОЛОВНОМ МОЗГЕ (УРОВЕНЬ 1)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3341803618"/>
                  </a:ext>
                </a:extLst>
              </a:tr>
              <a:tr h="277248"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I61.0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Внутримозговое кровоизлияние в полушарие субкортикальное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A16.23.017.008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Century Gothic" panose="020B0502020202020204" pitchFamily="34" charset="0"/>
                        </a:rPr>
                        <a:t>УДАЛЕНИЕ ГЕМАТОМ МОЗЖЕЧКА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entury Gothic" panose="020B0502020202020204" pitchFamily="34" charset="0"/>
                        </a:rPr>
                        <a:t>st16.008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  <a:latin typeface="Century Gothic" panose="020B0502020202020204" pitchFamily="34" charset="0"/>
                        </a:rPr>
                        <a:t>ОПЕРАЦИИ НА ЦЕНТРАЛЬНОЙ НЕРВНОЙ СИСТЕМЕ И ГОЛОВНОМ МОЗГЕ (УРОВЕНЬ 2)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119" marR="3119" marT="3119" marB="0" anchor="b"/>
                </a:tc>
                <a:extLst>
                  <a:ext uri="{0D108BD9-81ED-4DB2-BD59-A6C34878D82A}">
                    <a16:rowId xmlns:a16="http://schemas.microsoft.com/office/drawing/2014/main" val="181949556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8D3D25C-3736-40B2-B378-866628DFE8F7}"/>
              </a:ext>
            </a:extLst>
          </p:cNvPr>
          <p:cNvSpPr txBox="1"/>
          <p:nvPr/>
        </p:nvSpPr>
        <p:spPr>
          <a:xfrm>
            <a:off x="177859" y="170688"/>
            <a:ext cx="11489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Пример непрофильной маршрутизации на </a:t>
            </a:r>
            <a:r>
              <a:rPr lang="ru-RU" dirty="0" err="1">
                <a:latin typeface="Century Gothic" panose="020B0502020202020204" pitchFamily="34" charset="0"/>
              </a:rPr>
              <a:t>травматолого</a:t>
            </a:r>
            <a:r>
              <a:rPr lang="ru-RU" dirty="0">
                <a:latin typeface="Century Gothic" panose="020B0502020202020204" pitchFamily="34" charset="0"/>
              </a:rPr>
              <a:t>-ортопедических койках Московской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12723544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B79F4EC-8F97-4E6E-B83C-FD5C5F512CFD}"/>
              </a:ext>
            </a:extLst>
          </p:cNvPr>
          <p:cNvSpPr/>
          <p:nvPr/>
        </p:nvSpPr>
        <p:spPr>
          <a:xfrm>
            <a:off x="1891553" y="1937094"/>
            <a:ext cx="840889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Century Gothic" panose="020B0502020202020204" pitchFamily="34" charset="0"/>
              </a:rPr>
              <a:t>В 2023 году в медицинских организациях Московской области было 10295 случаев оказания медицинской помощи в дневном стационаре по профилю травматология и ортопедия</a:t>
            </a:r>
          </a:p>
          <a:p>
            <a:pPr algn="ctr"/>
            <a:endParaRPr lang="ru-RU" sz="2400" dirty="0">
              <a:latin typeface="Century Gothic" panose="020B0502020202020204" pitchFamily="34" charset="0"/>
            </a:endParaRPr>
          </a:p>
          <a:p>
            <a:pPr algn="ctr"/>
            <a:r>
              <a:rPr lang="ru-RU" sz="2400" dirty="0">
                <a:latin typeface="Century Gothic" panose="020B0502020202020204" pitchFamily="34" charset="0"/>
              </a:rPr>
              <a:t>Из них только 4683 были оказаны на </a:t>
            </a:r>
            <a:r>
              <a:rPr lang="ru-RU" sz="2400" dirty="0" err="1">
                <a:latin typeface="Century Gothic" panose="020B0502020202020204" pitchFamily="34" charset="0"/>
              </a:rPr>
              <a:t>травматолого</a:t>
            </a:r>
            <a:r>
              <a:rPr lang="ru-RU" sz="2400" dirty="0">
                <a:latin typeface="Century Gothic" panose="020B0502020202020204" pitchFamily="34" charset="0"/>
              </a:rPr>
              <a:t>-ортопедических койках</a:t>
            </a:r>
          </a:p>
          <a:p>
            <a:pPr algn="ctr"/>
            <a:endParaRPr lang="ru-RU" sz="2400" dirty="0">
              <a:latin typeface="Century Gothic" panose="020B0502020202020204" pitchFamily="34" charset="0"/>
            </a:endParaRPr>
          </a:p>
          <a:p>
            <a:pPr algn="ctr"/>
            <a:r>
              <a:rPr lang="ru-RU" sz="2400" dirty="0">
                <a:latin typeface="Century Gothic" panose="020B0502020202020204" pitchFamily="34" charset="0"/>
              </a:rPr>
              <a:t>Проведено </a:t>
            </a:r>
            <a:r>
              <a:rPr lang="ru-RU" sz="2400" dirty="0" err="1">
                <a:latin typeface="Century Gothic" panose="020B0502020202020204" pitchFamily="34" charset="0"/>
              </a:rPr>
              <a:t>травматолого</a:t>
            </a:r>
            <a:r>
              <a:rPr lang="ru-RU" sz="2400" dirty="0">
                <a:latin typeface="Century Gothic" panose="020B0502020202020204" pitchFamily="34" charset="0"/>
              </a:rPr>
              <a:t>-ортопедических операций в рамках дневного стационара  - 2291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A61D12-FAD1-45AF-B778-B4E0D6AC59BD}"/>
              </a:ext>
            </a:extLst>
          </p:cNvPr>
          <p:cNvSpPr txBox="1"/>
          <p:nvPr/>
        </p:nvSpPr>
        <p:spPr>
          <a:xfrm>
            <a:off x="872803" y="621792"/>
            <a:ext cx="100268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entury Gothic" panose="020B0502020202020204" pitchFamily="34" charset="0"/>
              </a:rPr>
              <a:t>АНАЛИЗ РАБОТЫ ДНЕВНОГО СТАЦИОНАРА</a:t>
            </a:r>
          </a:p>
        </p:txBody>
      </p:sp>
    </p:spTree>
    <p:extLst>
      <p:ext uri="{BB962C8B-B14F-4D97-AF65-F5344CB8AC3E}">
        <p14:creationId xmlns:p14="http://schemas.microsoft.com/office/powerpoint/2010/main" val="15502864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A0D43D-E5BC-403C-B3E6-E87B8CE19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140" y="-170688"/>
            <a:ext cx="10713720" cy="1499616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Century Gothic" panose="020B0502020202020204" pitchFamily="34" charset="0"/>
              </a:rPr>
              <a:t>Стационар-замещающие технологии</a:t>
            </a:r>
          </a:p>
        </p:txBody>
      </p:sp>
      <p:grpSp>
        <p:nvGrpSpPr>
          <p:cNvPr id="79" name="Группа 78">
            <a:extLst>
              <a:ext uri="{FF2B5EF4-FFF2-40B4-BE49-F238E27FC236}">
                <a16:creationId xmlns:a16="http://schemas.microsoft.com/office/drawing/2014/main" id="{9955010A-63BE-46A5-B80C-0B5D6942D23F}"/>
              </a:ext>
            </a:extLst>
          </p:cNvPr>
          <p:cNvGrpSpPr/>
          <p:nvPr/>
        </p:nvGrpSpPr>
        <p:grpSpPr>
          <a:xfrm>
            <a:off x="2221106" y="864990"/>
            <a:ext cx="6901379" cy="5686418"/>
            <a:chOff x="2156560" y="434683"/>
            <a:chExt cx="7548926" cy="6163815"/>
          </a:xfrm>
        </p:grpSpPr>
        <p:pic>
          <p:nvPicPr>
            <p:cNvPr id="80" name="Рисунок 79">
              <a:extLst>
                <a:ext uri="{FF2B5EF4-FFF2-40B4-BE49-F238E27FC236}">
                  <a16:creationId xmlns:a16="http://schemas.microsoft.com/office/drawing/2014/main" id="{B0086CFF-4797-43B4-AAD2-D6391A065C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169" t="4327" r="3127" b="1650"/>
            <a:stretch>
              <a:fillRect/>
            </a:stretch>
          </p:blipFill>
          <p:spPr>
            <a:xfrm>
              <a:off x="3368934" y="434683"/>
              <a:ext cx="6336552" cy="5880611"/>
            </a:xfrm>
            <a:custGeom>
              <a:avLst/>
              <a:gdLst>
                <a:gd name="connsiteX0" fmla="*/ 3234834 w 6376747"/>
                <a:gd name="connsiteY0" fmla="*/ 581 h 5917915"/>
                <a:gd name="connsiteX1" fmla="*/ 3292280 w 6376747"/>
                <a:gd name="connsiteY1" fmla="*/ 21470 h 5917915"/>
                <a:gd name="connsiteX2" fmla="*/ 3292280 w 6376747"/>
                <a:gd name="connsiteY2" fmla="*/ 59985 h 5917915"/>
                <a:gd name="connsiteX3" fmla="*/ 3340587 w 6376747"/>
                <a:gd name="connsiteY3" fmla="*/ 93278 h 5917915"/>
                <a:gd name="connsiteX4" fmla="*/ 3345809 w 6376747"/>
                <a:gd name="connsiteY4" fmla="*/ 101112 h 5917915"/>
                <a:gd name="connsiteX5" fmla="*/ 3407172 w 6376747"/>
                <a:gd name="connsiteY5" fmla="*/ 116126 h 5917915"/>
                <a:gd name="connsiteX6" fmla="*/ 3433284 w 6376747"/>
                <a:gd name="connsiteY6" fmla="*/ 129835 h 5917915"/>
                <a:gd name="connsiteX7" fmla="*/ 3443729 w 6376747"/>
                <a:gd name="connsiteY7" fmla="*/ 148766 h 5917915"/>
                <a:gd name="connsiteX8" fmla="*/ 3486160 w 6376747"/>
                <a:gd name="connsiteY8" fmla="*/ 161822 h 5917915"/>
                <a:gd name="connsiteX9" fmla="*/ 3497258 w 6376747"/>
                <a:gd name="connsiteY9" fmla="*/ 157252 h 5917915"/>
                <a:gd name="connsiteX10" fmla="*/ 3579511 w 6376747"/>
                <a:gd name="connsiteY10" fmla="*/ 223837 h 5917915"/>
                <a:gd name="connsiteX11" fmla="*/ 3591914 w 6376747"/>
                <a:gd name="connsiteY11" fmla="*/ 381814 h 5917915"/>
                <a:gd name="connsiteX12" fmla="*/ 3627165 w 6376747"/>
                <a:gd name="connsiteY12" fmla="*/ 415760 h 5917915"/>
                <a:gd name="connsiteX13" fmla="*/ 3665027 w 6376747"/>
                <a:gd name="connsiteY13" fmla="*/ 415760 h 5917915"/>
                <a:gd name="connsiteX14" fmla="*/ 3668944 w 6376747"/>
                <a:gd name="connsiteY14" fmla="*/ 452969 h 5917915"/>
                <a:gd name="connsiteX15" fmla="*/ 3728348 w 6376747"/>
                <a:gd name="connsiteY15" fmla="*/ 432733 h 5917915"/>
                <a:gd name="connsiteX16" fmla="*/ 3742057 w 6376747"/>
                <a:gd name="connsiteY16" fmla="*/ 428163 h 5917915"/>
                <a:gd name="connsiteX17" fmla="*/ 3899381 w 6376747"/>
                <a:gd name="connsiteY17" fmla="*/ 422941 h 5917915"/>
                <a:gd name="connsiteX18" fmla="*/ 3902645 w 6376747"/>
                <a:gd name="connsiteY18" fmla="*/ 373328 h 5917915"/>
                <a:gd name="connsiteX19" fmla="*/ 3909173 w 6376747"/>
                <a:gd name="connsiteY19" fmla="*/ 368758 h 5917915"/>
                <a:gd name="connsiteX20" fmla="*/ 3985550 w 6376747"/>
                <a:gd name="connsiteY20" fmla="*/ 430121 h 5917915"/>
                <a:gd name="connsiteX21" fmla="*/ 3986856 w 6376747"/>
                <a:gd name="connsiteY21" fmla="*/ 443830 h 5917915"/>
                <a:gd name="connsiteX22" fmla="*/ 3999259 w 6376747"/>
                <a:gd name="connsiteY22" fmla="*/ 513027 h 5917915"/>
                <a:gd name="connsiteX23" fmla="*/ 3999912 w 6376747"/>
                <a:gd name="connsiteY23" fmla="*/ 550889 h 5917915"/>
                <a:gd name="connsiteX24" fmla="*/ 3990120 w 6376747"/>
                <a:gd name="connsiteY24" fmla="*/ 610946 h 5917915"/>
                <a:gd name="connsiteX25" fmla="*/ 4001217 w 6376747"/>
                <a:gd name="connsiteY25" fmla="*/ 683407 h 5917915"/>
                <a:gd name="connsiteX26" fmla="*/ 4016232 w 6376747"/>
                <a:gd name="connsiteY26" fmla="*/ 709519 h 5917915"/>
                <a:gd name="connsiteX27" fmla="*/ 4025371 w 6376747"/>
                <a:gd name="connsiteY27" fmla="*/ 750645 h 5917915"/>
                <a:gd name="connsiteX28" fmla="*/ 4036469 w 6376747"/>
                <a:gd name="connsiteY28" fmla="*/ 787854 h 5917915"/>
                <a:gd name="connsiteX29" fmla="*/ 4040385 w 6376747"/>
                <a:gd name="connsiteY29" fmla="*/ 862273 h 5917915"/>
                <a:gd name="connsiteX30" fmla="*/ 3972494 w 6376747"/>
                <a:gd name="connsiteY30" fmla="*/ 913191 h 5917915"/>
                <a:gd name="connsiteX31" fmla="*/ 3955522 w 6376747"/>
                <a:gd name="connsiteY31" fmla="*/ 951706 h 5917915"/>
                <a:gd name="connsiteX32" fmla="*/ 3992731 w 6376747"/>
                <a:gd name="connsiteY32" fmla="*/ 971943 h 5917915"/>
                <a:gd name="connsiteX33" fmla="*/ 4035816 w 6376747"/>
                <a:gd name="connsiteY33" fmla="*/ 971943 h 5917915"/>
                <a:gd name="connsiteX34" fmla="*/ 4009051 w 6376747"/>
                <a:gd name="connsiteY34" fmla="*/ 998055 h 5917915"/>
                <a:gd name="connsiteX35" fmla="*/ 3983592 w 6376747"/>
                <a:gd name="connsiteY35" fmla="*/ 1020903 h 5917915"/>
                <a:gd name="connsiteX36" fmla="*/ 4029288 w 6376747"/>
                <a:gd name="connsiteY36" fmla="*/ 1050931 h 5917915"/>
                <a:gd name="connsiteX37" fmla="*/ 4030593 w 6376747"/>
                <a:gd name="connsiteY37" fmla="*/ 1102502 h 5917915"/>
                <a:gd name="connsiteX38" fmla="*/ 4063233 w 6376747"/>
                <a:gd name="connsiteY38" fmla="*/ 1096627 h 5917915"/>
                <a:gd name="connsiteX39" fmla="*/ 4103054 w 6376747"/>
                <a:gd name="connsiteY39" fmla="*/ 1103155 h 5917915"/>
                <a:gd name="connsiteX40" fmla="*/ 4110887 w 6376747"/>
                <a:gd name="connsiteY40" fmla="*/ 1161907 h 5917915"/>
                <a:gd name="connsiteX41" fmla="*/ 4083470 w 6376747"/>
                <a:gd name="connsiteY41" fmla="*/ 1222617 h 5917915"/>
                <a:gd name="connsiteX42" fmla="*/ 4142875 w 6376747"/>
                <a:gd name="connsiteY42" fmla="*/ 1233715 h 5917915"/>
                <a:gd name="connsiteX43" fmla="*/ 4169639 w 6376747"/>
                <a:gd name="connsiteY43" fmla="*/ 1275494 h 5917915"/>
                <a:gd name="connsiteX44" fmla="*/ 4155277 w 6376747"/>
                <a:gd name="connsiteY44" fmla="*/ 1285938 h 5917915"/>
                <a:gd name="connsiteX45" fmla="*/ 4125249 w 6376747"/>
                <a:gd name="connsiteY45" fmla="*/ 1290508 h 5917915"/>
                <a:gd name="connsiteX46" fmla="*/ 4124596 w 6376747"/>
                <a:gd name="connsiteY46" fmla="*/ 1376677 h 5917915"/>
                <a:gd name="connsiteX47" fmla="*/ 4129819 w 6376747"/>
                <a:gd name="connsiteY47" fmla="*/ 1402136 h 5917915"/>
                <a:gd name="connsiteX48" fmla="*/ 4150055 w 6376747"/>
                <a:gd name="connsiteY48" fmla="*/ 1419762 h 5917915"/>
                <a:gd name="connsiteX49" fmla="*/ 4139611 w 6376747"/>
                <a:gd name="connsiteY49" fmla="*/ 1471333 h 5917915"/>
                <a:gd name="connsiteX50" fmla="*/ 4131124 w 6376747"/>
                <a:gd name="connsiteY50" fmla="*/ 1483083 h 5917915"/>
                <a:gd name="connsiteX51" fmla="*/ 4121332 w 6376747"/>
                <a:gd name="connsiteY51" fmla="*/ 1541835 h 5917915"/>
                <a:gd name="connsiteX52" fmla="*/ 4172903 w 6376747"/>
                <a:gd name="connsiteY52" fmla="*/ 1643671 h 5917915"/>
                <a:gd name="connsiteX53" fmla="*/ 4191834 w 6376747"/>
                <a:gd name="connsiteY53" fmla="*/ 1647588 h 5917915"/>
                <a:gd name="connsiteX54" fmla="*/ 4265600 w 6376747"/>
                <a:gd name="connsiteY54" fmla="*/ 1631921 h 5917915"/>
                <a:gd name="connsiteX55" fmla="*/ 4236225 w 6376747"/>
                <a:gd name="connsiteY55" fmla="*/ 1695895 h 5917915"/>
                <a:gd name="connsiteX56" fmla="*/ 4236225 w 6376747"/>
                <a:gd name="connsiteY56" fmla="*/ 1723965 h 5917915"/>
                <a:gd name="connsiteX57" fmla="*/ 4254503 w 6376747"/>
                <a:gd name="connsiteY57" fmla="*/ 1806871 h 5917915"/>
                <a:gd name="connsiteX58" fmla="*/ 4263642 w 6376747"/>
                <a:gd name="connsiteY58" fmla="*/ 1836899 h 5917915"/>
                <a:gd name="connsiteX59" fmla="*/ 4270823 w 6376747"/>
                <a:gd name="connsiteY59" fmla="*/ 1856483 h 5917915"/>
                <a:gd name="connsiteX60" fmla="*/ 4285837 w 6376747"/>
                <a:gd name="connsiteY60" fmla="*/ 1939388 h 5917915"/>
                <a:gd name="connsiteX61" fmla="*/ 4321088 w 6376747"/>
                <a:gd name="connsiteY61" fmla="*/ 1970723 h 5917915"/>
                <a:gd name="connsiteX62" fmla="*/ 4345894 w 6376747"/>
                <a:gd name="connsiteY62" fmla="*/ 2002057 h 5917915"/>
                <a:gd name="connsiteX63" fmla="*/ 4387674 w 6376747"/>
                <a:gd name="connsiteY63" fmla="*/ 2064725 h 5917915"/>
                <a:gd name="connsiteX64" fmla="*/ 4326964 w 6376747"/>
                <a:gd name="connsiteY64" fmla="*/ 2103893 h 5917915"/>
                <a:gd name="connsiteX65" fmla="*/ 4328269 w 6376747"/>
                <a:gd name="connsiteY65" fmla="*/ 2109768 h 5917915"/>
                <a:gd name="connsiteX66" fmla="*/ 4397466 w 6376747"/>
                <a:gd name="connsiteY66" fmla="*/ 2140450 h 5917915"/>
                <a:gd name="connsiteX67" fmla="*/ 4462092 w 6376747"/>
                <a:gd name="connsiteY67" fmla="*/ 2128699 h 5917915"/>
                <a:gd name="connsiteX68" fmla="*/ 4526719 w 6376747"/>
                <a:gd name="connsiteY68" fmla="*/ 2150895 h 5917915"/>
                <a:gd name="connsiteX69" fmla="*/ 4615500 w 6376747"/>
                <a:gd name="connsiteY69" fmla="*/ 2227272 h 5917915"/>
                <a:gd name="connsiteX70" fmla="*/ 4654667 w 6376747"/>
                <a:gd name="connsiteY70" fmla="*/ 2280801 h 5917915"/>
                <a:gd name="connsiteX71" fmla="*/ 4708197 w 6376747"/>
                <a:gd name="connsiteY71" fmla="*/ 2228578 h 5917915"/>
                <a:gd name="connsiteX72" fmla="*/ 4743448 w 6376747"/>
                <a:gd name="connsiteY72" fmla="*/ 2222702 h 5917915"/>
                <a:gd name="connsiteX73" fmla="*/ 4842020 w 6376747"/>
                <a:gd name="connsiteY73" fmla="*/ 2220091 h 5917915"/>
                <a:gd name="connsiteX74" fmla="*/ 4927537 w 6376747"/>
                <a:gd name="connsiteY74" fmla="*/ 2231189 h 5917915"/>
                <a:gd name="connsiteX75" fmla="*/ 4932106 w 6376747"/>
                <a:gd name="connsiteY75" fmla="*/ 2255995 h 5917915"/>
                <a:gd name="connsiteX76" fmla="*/ 4936676 w 6376747"/>
                <a:gd name="connsiteY76" fmla="*/ 2346734 h 5917915"/>
                <a:gd name="connsiteX77" fmla="*/ 4986289 w 6376747"/>
                <a:gd name="connsiteY77" fmla="*/ 2412666 h 5917915"/>
                <a:gd name="connsiteX78" fmla="*/ 5026762 w 6376747"/>
                <a:gd name="connsiteY78" fmla="*/ 2429639 h 5917915"/>
                <a:gd name="connsiteX79" fmla="*/ 5150141 w 6376747"/>
                <a:gd name="connsiteY79" fmla="*/ 2444653 h 5917915"/>
                <a:gd name="connsiteX80" fmla="*/ 5207587 w 6376747"/>
                <a:gd name="connsiteY80" fmla="*/ 2432250 h 5917915"/>
                <a:gd name="connsiteX81" fmla="*/ 5253282 w 6376747"/>
                <a:gd name="connsiteY81" fmla="*/ 2404180 h 5917915"/>
                <a:gd name="connsiteX82" fmla="*/ 5281353 w 6376747"/>
                <a:gd name="connsiteY82" fmla="*/ 2404833 h 5917915"/>
                <a:gd name="connsiteX83" fmla="*/ 5271561 w 6376747"/>
                <a:gd name="connsiteY83" fmla="*/ 2425722 h 5917915"/>
                <a:gd name="connsiteX84" fmla="*/ 5228476 w 6376747"/>
                <a:gd name="connsiteY84" fmla="*/ 2465543 h 5917915"/>
                <a:gd name="connsiteX85" fmla="*/ 5253935 w 6376747"/>
                <a:gd name="connsiteY85" fmla="*/ 2509280 h 5917915"/>
                <a:gd name="connsiteX86" fmla="*/ 5268297 w 6376747"/>
                <a:gd name="connsiteY86" fmla="*/ 2561504 h 5917915"/>
                <a:gd name="connsiteX87" fmla="*/ 5321826 w 6376747"/>
                <a:gd name="connsiteY87" fmla="*/ 2601325 h 5917915"/>
                <a:gd name="connsiteX88" fmla="*/ 5381231 w 6376747"/>
                <a:gd name="connsiteY88" fmla="*/ 2580435 h 5917915"/>
                <a:gd name="connsiteX89" fmla="*/ 5405384 w 6376747"/>
                <a:gd name="connsiteY89" fmla="*/ 2584352 h 5917915"/>
                <a:gd name="connsiteX90" fmla="*/ 5430191 w 6376747"/>
                <a:gd name="connsiteY90" fmla="*/ 2588921 h 5917915"/>
                <a:gd name="connsiteX91" fmla="*/ 5453691 w 6376747"/>
                <a:gd name="connsiteY91" fmla="*/ 2611769 h 5917915"/>
                <a:gd name="connsiteX92" fmla="*/ 5453691 w 6376747"/>
                <a:gd name="connsiteY92" fmla="*/ 2628742 h 5917915"/>
                <a:gd name="connsiteX93" fmla="*/ 5477192 w 6376747"/>
                <a:gd name="connsiteY93" fmla="*/ 2654854 h 5917915"/>
                <a:gd name="connsiteX94" fmla="*/ 5507873 w 6376747"/>
                <a:gd name="connsiteY94" fmla="*/ 2623520 h 5917915"/>
                <a:gd name="connsiteX95" fmla="*/ 5507221 w 6376747"/>
                <a:gd name="connsiteY95" fmla="*/ 2586963 h 5917915"/>
                <a:gd name="connsiteX96" fmla="*/ 5535944 w 6376747"/>
                <a:gd name="connsiteY96" fmla="*/ 2556282 h 5917915"/>
                <a:gd name="connsiteX97" fmla="*/ 5648225 w 6376747"/>
                <a:gd name="connsiteY97" fmla="*/ 2532128 h 5917915"/>
                <a:gd name="connsiteX98" fmla="*/ 5673031 w 6376747"/>
                <a:gd name="connsiteY98" fmla="*/ 2540615 h 5917915"/>
                <a:gd name="connsiteX99" fmla="*/ 5715463 w 6376747"/>
                <a:gd name="connsiteY99" fmla="*/ 2562810 h 5917915"/>
                <a:gd name="connsiteX100" fmla="*/ 5735047 w 6376747"/>
                <a:gd name="connsiteY100" fmla="*/ 2536045 h 5917915"/>
                <a:gd name="connsiteX101" fmla="*/ 5748103 w 6376747"/>
                <a:gd name="connsiteY101" fmla="*/ 2503405 h 5917915"/>
                <a:gd name="connsiteX102" fmla="*/ 5765728 w 6376747"/>
                <a:gd name="connsiteY102" fmla="*/ 2473376 h 5917915"/>
                <a:gd name="connsiteX103" fmla="*/ 5811424 w 6376747"/>
                <a:gd name="connsiteY103" fmla="*/ 2442695 h 5917915"/>
                <a:gd name="connsiteX104" fmla="*/ 5828397 w 6376747"/>
                <a:gd name="connsiteY104" fmla="*/ 2443348 h 5917915"/>
                <a:gd name="connsiteX105" fmla="*/ 5866259 w 6376747"/>
                <a:gd name="connsiteY105" fmla="*/ 2457057 h 5917915"/>
                <a:gd name="connsiteX106" fmla="*/ 5940025 w 6376747"/>
                <a:gd name="connsiteY106" fmla="*/ 2457057 h 5917915"/>
                <a:gd name="connsiteX107" fmla="*/ 5995513 w 6376747"/>
                <a:gd name="connsiteY107" fmla="*/ 2498183 h 5917915"/>
                <a:gd name="connsiteX108" fmla="*/ 5988985 w 6376747"/>
                <a:gd name="connsiteY108" fmla="*/ 2588269 h 5917915"/>
                <a:gd name="connsiteX109" fmla="*/ 5996819 w 6376747"/>
                <a:gd name="connsiteY109" fmla="*/ 2654854 h 5917915"/>
                <a:gd name="connsiteX110" fmla="*/ 6022277 w 6376747"/>
                <a:gd name="connsiteY110" fmla="*/ 2690758 h 5917915"/>
                <a:gd name="connsiteX111" fmla="*/ 6062098 w 6376747"/>
                <a:gd name="connsiteY111" fmla="*/ 2704467 h 5917915"/>
                <a:gd name="connsiteX112" fmla="*/ 6094085 w 6376747"/>
                <a:gd name="connsiteY112" fmla="*/ 2752121 h 5917915"/>
                <a:gd name="connsiteX113" fmla="*/ 6135212 w 6376747"/>
                <a:gd name="connsiteY113" fmla="*/ 2789330 h 5917915"/>
                <a:gd name="connsiteX114" fmla="*/ 6184824 w 6376747"/>
                <a:gd name="connsiteY114" fmla="*/ 2850693 h 5917915"/>
                <a:gd name="connsiteX115" fmla="*/ 6180907 w 6376747"/>
                <a:gd name="connsiteY115" fmla="*/ 2885292 h 5917915"/>
                <a:gd name="connsiteX116" fmla="*/ 6184171 w 6376747"/>
                <a:gd name="connsiteY116" fmla="*/ 2908792 h 5917915"/>
                <a:gd name="connsiteX117" fmla="*/ 6205714 w 6376747"/>
                <a:gd name="connsiteY117" fmla="*/ 2934904 h 5917915"/>
                <a:gd name="connsiteX118" fmla="*/ 6220728 w 6376747"/>
                <a:gd name="connsiteY118" fmla="*/ 3011934 h 5917915"/>
                <a:gd name="connsiteX119" fmla="*/ 6184171 w 6376747"/>
                <a:gd name="connsiteY119" fmla="*/ 3023684 h 5917915"/>
                <a:gd name="connsiteX120" fmla="*/ 6184171 w 6376747"/>
                <a:gd name="connsiteY120" fmla="*/ 3120951 h 5917915"/>
                <a:gd name="connsiteX121" fmla="*/ 6206366 w 6376747"/>
                <a:gd name="connsiteY121" fmla="*/ 3135966 h 5917915"/>
                <a:gd name="connsiteX122" fmla="*/ 6328439 w 6376747"/>
                <a:gd name="connsiteY122" fmla="*/ 3135966 h 5917915"/>
                <a:gd name="connsiteX123" fmla="*/ 6334315 w 6376747"/>
                <a:gd name="connsiteY123" fmla="*/ 3161425 h 5917915"/>
                <a:gd name="connsiteX124" fmla="*/ 6354551 w 6376747"/>
                <a:gd name="connsiteY124" fmla="*/ 3187537 h 5917915"/>
                <a:gd name="connsiteX125" fmla="*/ 6366302 w 6376747"/>
                <a:gd name="connsiteY125" fmla="*/ 3200592 h 5917915"/>
                <a:gd name="connsiteX126" fmla="*/ 6364996 w 6376747"/>
                <a:gd name="connsiteY126" fmla="*/ 3276317 h 5917915"/>
                <a:gd name="connsiteX127" fmla="*/ 6349329 w 6376747"/>
                <a:gd name="connsiteY127" fmla="*/ 3285456 h 5917915"/>
                <a:gd name="connsiteX128" fmla="*/ 6314078 w 6376747"/>
                <a:gd name="connsiteY128" fmla="*/ 3280234 h 5917915"/>
                <a:gd name="connsiteX129" fmla="*/ 6305591 w 6376747"/>
                <a:gd name="connsiteY129" fmla="*/ 3365097 h 5917915"/>
                <a:gd name="connsiteX130" fmla="*/ 6310814 w 6376747"/>
                <a:gd name="connsiteY130" fmla="*/ 3378153 h 5917915"/>
                <a:gd name="connsiteX131" fmla="*/ 6367607 w 6376747"/>
                <a:gd name="connsiteY131" fmla="*/ 3498921 h 5917915"/>
                <a:gd name="connsiteX132" fmla="*/ 6353899 w 6376747"/>
                <a:gd name="connsiteY132" fmla="*/ 3545269 h 5917915"/>
                <a:gd name="connsiteX133" fmla="*/ 6352593 w 6376747"/>
                <a:gd name="connsiteY133" fmla="*/ 3568770 h 5917915"/>
                <a:gd name="connsiteX134" fmla="*/ 6376747 w 6376747"/>
                <a:gd name="connsiteY134" fmla="*/ 3597493 h 5917915"/>
                <a:gd name="connsiteX135" fmla="*/ 6320606 w 6376747"/>
                <a:gd name="connsiteY135" fmla="*/ 3688232 h 5917915"/>
                <a:gd name="connsiteX136" fmla="*/ 6299064 w 6376747"/>
                <a:gd name="connsiteY136" fmla="*/ 3711080 h 5917915"/>
                <a:gd name="connsiteX137" fmla="*/ 6246840 w 6376747"/>
                <a:gd name="connsiteY137" fmla="*/ 3730011 h 5917915"/>
                <a:gd name="connsiteX138" fmla="*/ 6132600 w 6376747"/>
                <a:gd name="connsiteY138" fmla="*/ 3813569 h 5917915"/>
                <a:gd name="connsiteX139" fmla="*/ 6078418 w 6376747"/>
                <a:gd name="connsiteY139" fmla="*/ 3831194 h 5917915"/>
                <a:gd name="connsiteX140" fmla="*/ 6015097 w 6376747"/>
                <a:gd name="connsiteY140" fmla="*/ 3831194 h 5917915"/>
                <a:gd name="connsiteX141" fmla="*/ 5876704 w 6376747"/>
                <a:gd name="connsiteY141" fmla="*/ 3867098 h 5917915"/>
                <a:gd name="connsiteX142" fmla="*/ 5859078 w 6376747"/>
                <a:gd name="connsiteY142" fmla="*/ 3878196 h 5917915"/>
                <a:gd name="connsiteX143" fmla="*/ 5777478 w 6376747"/>
                <a:gd name="connsiteY143" fmla="*/ 4026381 h 5917915"/>
                <a:gd name="connsiteX144" fmla="*/ 5782048 w 6376747"/>
                <a:gd name="connsiteY144" fmla="*/ 4033561 h 5917915"/>
                <a:gd name="connsiteX145" fmla="*/ 5823174 w 6376747"/>
                <a:gd name="connsiteY145" fmla="*/ 4021159 h 5917915"/>
                <a:gd name="connsiteX146" fmla="*/ 5843411 w 6376747"/>
                <a:gd name="connsiteY146" fmla="*/ 4007450 h 5917915"/>
                <a:gd name="connsiteX147" fmla="*/ 5881926 w 6376747"/>
                <a:gd name="connsiteY147" fmla="*/ 3984602 h 5917915"/>
                <a:gd name="connsiteX148" fmla="*/ 5906733 w 6376747"/>
                <a:gd name="connsiteY148" fmla="*/ 4016589 h 5917915"/>
                <a:gd name="connsiteX149" fmla="*/ 5947206 w 6376747"/>
                <a:gd name="connsiteY149" fmla="*/ 4039437 h 5917915"/>
                <a:gd name="connsiteX150" fmla="*/ 5878009 w 6376747"/>
                <a:gd name="connsiteY150" fmla="*/ 4275096 h 5917915"/>
                <a:gd name="connsiteX151" fmla="*/ 5821216 w 6376747"/>
                <a:gd name="connsiteY151" fmla="*/ 4230054 h 5917915"/>
                <a:gd name="connsiteX152" fmla="*/ 5821216 w 6376747"/>
                <a:gd name="connsiteY152" fmla="*/ 4277708 h 5917915"/>
                <a:gd name="connsiteX153" fmla="*/ 5721991 w 6376747"/>
                <a:gd name="connsiteY153" fmla="*/ 4277055 h 5917915"/>
                <a:gd name="connsiteX154" fmla="*/ 5707629 w 6376747"/>
                <a:gd name="connsiteY154" fmla="*/ 4266610 h 5917915"/>
                <a:gd name="connsiteX155" fmla="*/ 5641697 w 6376747"/>
                <a:gd name="connsiteY155" fmla="*/ 4232665 h 5917915"/>
                <a:gd name="connsiteX156" fmla="*/ 5618849 w 6376747"/>
                <a:gd name="connsiteY156" fmla="*/ 4303167 h 5917915"/>
                <a:gd name="connsiteX157" fmla="*/ 5586862 w 6376747"/>
                <a:gd name="connsiteY157" fmla="*/ 4336460 h 5917915"/>
                <a:gd name="connsiteX158" fmla="*/ 5557486 w 6376747"/>
                <a:gd name="connsiteY158" fmla="*/ 4336460 h 5917915"/>
                <a:gd name="connsiteX159" fmla="*/ 5502651 w 6376747"/>
                <a:gd name="connsiteY159" fmla="*/ 4367141 h 5917915"/>
                <a:gd name="connsiteX160" fmla="*/ 5449775 w 6376747"/>
                <a:gd name="connsiteY160" fmla="*/ 4426546 h 5917915"/>
                <a:gd name="connsiteX161" fmla="*/ 5429538 w 6376747"/>
                <a:gd name="connsiteY161" fmla="*/ 4475505 h 5917915"/>
                <a:gd name="connsiteX162" fmla="*/ 5389717 w 6376747"/>
                <a:gd name="connsiteY162" fmla="*/ 4568203 h 5917915"/>
                <a:gd name="connsiteX163" fmla="*/ 5352508 w 6376747"/>
                <a:gd name="connsiteY163" fmla="*/ 4601495 h 5917915"/>
                <a:gd name="connsiteX164" fmla="*/ 5377967 w 6376747"/>
                <a:gd name="connsiteY164" fmla="*/ 4633482 h 5917915"/>
                <a:gd name="connsiteX165" fmla="*/ 5319215 w 6376747"/>
                <a:gd name="connsiteY165" fmla="*/ 4731402 h 5917915"/>
                <a:gd name="connsiteX166" fmla="*/ 5312034 w 6376747"/>
                <a:gd name="connsiteY166" fmla="*/ 4758166 h 5917915"/>
                <a:gd name="connsiteX167" fmla="*/ 5306812 w 6376747"/>
                <a:gd name="connsiteY167" fmla="*/ 4770570 h 5917915"/>
                <a:gd name="connsiteX168" fmla="*/ 5288534 w 6376747"/>
                <a:gd name="connsiteY168" fmla="*/ 4782320 h 5917915"/>
                <a:gd name="connsiteX169" fmla="*/ 5281353 w 6376747"/>
                <a:gd name="connsiteY169" fmla="*/ 4803862 h 5917915"/>
                <a:gd name="connsiteX170" fmla="*/ 5272214 w 6376747"/>
                <a:gd name="connsiteY170" fmla="*/ 4825405 h 5917915"/>
                <a:gd name="connsiteX171" fmla="*/ 5329660 w 6376747"/>
                <a:gd name="connsiteY171" fmla="*/ 4834544 h 5917915"/>
                <a:gd name="connsiteX172" fmla="*/ 5289839 w 6376747"/>
                <a:gd name="connsiteY172" fmla="*/ 4907657 h 5917915"/>
                <a:gd name="connsiteX173" fmla="*/ 5234352 w 6376747"/>
                <a:gd name="connsiteY173" fmla="*/ 4882198 h 5917915"/>
                <a:gd name="connsiteX174" fmla="*/ 5219990 w 6376747"/>
                <a:gd name="connsiteY174" fmla="*/ 4875670 h 5917915"/>
                <a:gd name="connsiteX175" fmla="*/ 5210198 w 6376747"/>
                <a:gd name="connsiteY175" fmla="*/ 4876323 h 5917915"/>
                <a:gd name="connsiteX176" fmla="*/ 5159933 w 6376747"/>
                <a:gd name="connsiteY176" fmla="*/ 4943561 h 5917915"/>
                <a:gd name="connsiteX177" fmla="*/ 5158627 w 6376747"/>
                <a:gd name="connsiteY177" fmla="*/ 4977506 h 5917915"/>
                <a:gd name="connsiteX178" fmla="*/ 5181475 w 6376747"/>
                <a:gd name="connsiteY178" fmla="*/ 4998396 h 5917915"/>
                <a:gd name="connsiteX179" fmla="*/ 5156016 w 6376747"/>
                <a:gd name="connsiteY179" fmla="*/ 5070204 h 5917915"/>
                <a:gd name="connsiteX180" fmla="*/ 5099875 w 6376747"/>
                <a:gd name="connsiteY180" fmla="*/ 5081954 h 5917915"/>
                <a:gd name="connsiteX181" fmla="*/ 5054832 w 6376747"/>
                <a:gd name="connsiteY181" fmla="*/ 5048661 h 5917915"/>
                <a:gd name="connsiteX182" fmla="*/ 5026109 w 6376747"/>
                <a:gd name="connsiteY182" fmla="*/ 5076732 h 5917915"/>
                <a:gd name="connsiteX183" fmla="*/ 5006525 w 6376747"/>
                <a:gd name="connsiteY183" fmla="*/ 5104802 h 5917915"/>
                <a:gd name="connsiteX184" fmla="*/ 4977802 w 6376747"/>
                <a:gd name="connsiteY184" fmla="*/ 5068898 h 5917915"/>
                <a:gd name="connsiteX185" fmla="*/ 4892286 w 6376747"/>
                <a:gd name="connsiteY185" fmla="*/ 5088482 h 5917915"/>
                <a:gd name="connsiteX186" fmla="*/ 4859646 w 6376747"/>
                <a:gd name="connsiteY186" fmla="*/ 5106108 h 5917915"/>
                <a:gd name="connsiteX187" fmla="*/ 4827006 w 6376747"/>
                <a:gd name="connsiteY187" fmla="*/ 5162901 h 5917915"/>
                <a:gd name="connsiteX188" fmla="*/ 4781963 w 6376747"/>
                <a:gd name="connsiteY188" fmla="*/ 5097621 h 5917915"/>
                <a:gd name="connsiteX189" fmla="*/ 4707544 w 6376747"/>
                <a:gd name="connsiteY189" fmla="*/ 5129608 h 5917915"/>
                <a:gd name="connsiteX190" fmla="*/ 4672946 w 6376747"/>
                <a:gd name="connsiteY190" fmla="*/ 5117858 h 5917915"/>
                <a:gd name="connsiteX191" fmla="*/ 4655973 w 6376747"/>
                <a:gd name="connsiteY191" fmla="*/ 5192276 h 5917915"/>
                <a:gd name="connsiteX192" fmla="*/ 4648139 w 6376747"/>
                <a:gd name="connsiteY192" fmla="*/ 5223611 h 5917915"/>
                <a:gd name="connsiteX193" fmla="*/ 4634431 w 6376747"/>
                <a:gd name="connsiteY193" fmla="*/ 5245153 h 5917915"/>
                <a:gd name="connsiteX194" fmla="*/ 4606361 w 6376747"/>
                <a:gd name="connsiteY194" fmla="*/ 5273223 h 5917915"/>
                <a:gd name="connsiteX195" fmla="*/ 4626597 w 6376747"/>
                <a:gd name="connsiteY195" fmla="*/ 5290196 h 5917915"/>
                <a:gd name="connsiteX196" fmla="*/ 4652709 w 6376747"/>
                <a:gd name="connsiteY196" fmla="*/ 5284321 h 5917915"/>
                <a:gd name="connsiteX197" fmla="*/ 4674251 w 6376747"/>
                <a:gd name="connsiteY197" fmla="*/ 5299988 h 5917915"/>
                <a:gd name="connsiteX198" fmla="*/ 4659890 w 6376747"/>
                <a:gd name="connsiteY198" fmla="*/ 5318919 h 5917915"/>
                <a:gd name="connsiteX199" fmla="*/ 4631819 w 6376747"/>
                <a:gd name="connsiteY199" fmla="*/ 5324795 h 5917915"/>
                <a:gd name="connsiteX200" fmla="*/ 4611583 w 6376747"/>
                <a:gd name="connsiteY200" fmla="*/ 5365268 h 5917915"/>
                <a:gd name="connsiteX201" fmla="*/ 4604402 w 6376747"/>
                <a:gd name="connsiteY201" fmla="*/ 5394644 h 5917915"/>
                <a:gd name="connsiteX202" fmla="*/ 4597874 w 6376747"/>
                <a:gd name="connsiteY202" fmla="*/ 5413575 h 5917915"/>
                <a:gd name="connsiteX203" fmla="*/ 4608319 w 6376747"/>
                <a:gd name="connsiteY203" fmla="*/ 5481466 h 5917915"/>
                <a:gd name="connsiteX204" fmla="*/ 4698405 w 6376747"/>
                <a:gd name="connsiteY204" fmla="*/ 5501050 h 5917915"/>
                <a:gd name="connsiteX205" fmla="*/ 4748018 w 6376747"/>
                <a:gd name="connsiteY205" fmla="*/ 5510189 h 5917915"/>
                <a:gd name="connsiteX206" fmla="*/ 4778046 w 6376747"/>
                <a:gd name="connsiteY206" fmla="*/ 5530426 h 5917915"/>
                <a:gd name="connsiteX207" fmla="*/ 4740184 w 6376747"/>
                <a:gd name="connsiteY207" fmla="*/ 5604844 h 5917915"/>
                <a:gd name="connsiteX208" fmla="*/ 4698405 w 6376747"/>
                <a:gd name="connsiteY208" fmla="*/ 5670777 h 5917915"/>
                <a:gd name="connsiteX209" fmla="*/ 4691877 w 6376747"/>
                <a:gd name="connsiteY209" fmla="*/ 5670124 h 5917915"/>
                <a:gd name="connsiteX210" fmla="*/ 4648139 w 6376747"/>
                <a:gd name="connsiteY210" fmla="*/ 5623776 h 5917915"/>
                <a:gd name="connsiteX211" fmla="*/ 4578290 w 6376747"/>
                <a:gd name="connsiteY211" fmla="*/ 5661638 h 5917915"/>
                <a:gd name="connsiteX212" fmla="*/ 4546303 w 6376747"/>
                <a:gd name="connsiteY212" fmla="*/ 5698194 h 5917915"/>
                <a:gd name="connsiteX213" fmla="*/ 4491468 w 6376747"/>
                <a:gd name="connsiteY213" fmla="*/ 5770002 h 5917915"/>
                <a:gd name="connsiteX214" fmla="*/ 4490163 w 6376747"/>
                <a:gd name="connsiteY214" fmla="*/ 5818962 h 5917915"/>
                <a:gd name="connsiteX215" fmla="*/ 4501913 w 6376747"/>
                <a:gd name="connsiteY215" fmla="*/ 5844421 h 5917915"/>
                <a:gd name="connsiteX216" fmla="*/ 4488857 w 6376747"/>
                <a:gd name="connsiteY216" fmla="*/ 5894686 h 5917915"/>
                <a:gd name="connsiteX217" fmla="*/ 4438592 w 6376747"/>
                <a:gd name="connsiteY217" fmla="*/ 5917534 h 5917915"/>
                <a:gd name="connsiteX218" fmla="*/ 4407910 w 6376747"/>
                <a:gd name="connsiteY218" fmla="*/ 5906437 h 5917915"/>
                <a:gd name="connsiteX219" fmla="*/ 4331533 w 6376747"/>
                <a:gd name="connsiteY219" fmla="*/ 5860088 h 5917915"/>
                <a:gd name="connsiteX220" fmla="*/ 4265600 w 6376747"/>
                <a:gd name="connsiteY220" fmla="*/ 5843115 h 5917915"/>
                <a:gd name="connsiteX221" fmla="*/ 4244058 w 6376747"/>
                <a:gd name="connsiteY221" fmla="*/ 5818309 h 5917915"/>
                <a:gd name="connsiteX222" fmla="*/ 4234266 w 6376747"/>
                <a:gd name="connsiteY222" fmla="*/ 5741279 h 5917915"/>
                <a:gd name="connsiteX223" fmla="*/ 4247975 w 6376747"/>
                <a:gd name="connsiteY223" fmla="*/ 5658374 h 5917915"/>
                <a:gd name="connsiteX224" fmla="*/ 4259072 w 6376747"/>
                <a:gd name="connsiteY224" fmla="*/ 5613984 h 5917915"/>
                <a:gd name="connsiteX225" fmla="*/ 4166375 w 6376747"/>
                <a:gd name="connsiteY225" fmla="*/ 5578732 h 5917915"/>
                <a:gd name="connsiteX226" fmla="*/ 4152666 w 6376747"/>
                <a:gd name="connsiteY226" fmla="*/ 5525856 h 5917915"/>
                <a:gd name="connsiteX227" fmla="*/ 4150055 w 6376747"/>
                <a:gd name="connsiteY227" fmla="*/ 5525203 h 5917915"/>
                <a:gd name="connsiteX228" fmla="*/ 4088692 w 6376747"/>
                <a:gd name="connsiteY228" fmla="*/ 5464493 h 5917915"/>
                <a:gd name="connsiteX229" fmla="*/ 4092609 w 6376747"/>
                <a:gd name="connsiteY229" fmla="*/ 5442298 h 5917915"/>
                <a:gd name="connsiteX230" fmla="*/ 4078247 w 6376747"/>
                <a:gd name="connsiteY230" fmla="*/ 5348948 h 5917915"/>
                <a:gd name="connsiteX231" fmla="*/ 4069761 w 6376747"/>
                <a:gd name="connsiteY231" fmla="*/ 5331975 h 5917915"/>
                <a:gd name="connsiteX232" fmla="*/ 4152666 w 6376747"/>
                <a:gd name="connsiteY232" fmla="*/ 5303905 h 5917915"/>
                <a:gd name="connsiteX233" fmla="*/ 4146139 w 6376747"/>
                <a:gd name="connsiteY233" fmla="*/ 5276487 h 5917915"/>
                <a:gd name="connsiteX234" fmla="*/ 4166375 w 6376747"/>
                <a:gd name="connsiteY234" fmla="*/ 5276487 h 5917915"/>
                <a:gd name="connsiteX235" fmla="*/ 4238183 w 6376747"/>
                <a:gd name="connsiteY235" fmla="*/ 5190971 h 5917915"/>
                <a:gd name="connsiteX236" fmla="*/ 4184653 w 6376747"/>
                <a:gd name="connsiteY236" fmla="*/ 5077384 h 5917915"/>
                <a:gd name="connsiteX237" fmla="*/ 4122638 w 6376747"/>
                <a:gd name="connsiteY237" fmla="*/ 5070204 h 5917915"/>
                <a:gd name="connsiteX238" fmla="*/ 4118721 w 6376747"/>
                <a:gd name="connsiteY238" fmla="*/ 5073468 h 5917915"/>
                <a:gd name="connsiteX239" fmla="*/ 4059969 w 6376747"/>
                <a:gd name="connsiteY239" fmla="*/ 5071509 h 5917915"/>
                <a:gd name="connsiteX240" fmla="*/ 4005134 w 6376747"/>
                <a:gd name="connsiteY240" fmla="*/ 5069551 h 5917915"/>
                <a:gd name="connsiteX241" fmla="*/ 3976411 w 6376747"/>
                <a:gd name="connsiteY241" fmla="*/ 5027772 h 5917915"/>
                <a:gd name="connsiteX242" fmla="*/ 3944424 w 6376747"/>
                <a:gd name="connsiteY242" fmla="*/ 5021897 h 5917915"/>
                <a:gd name="connsiteX243" fmla="*/ 3917006 w 6376747"/>
                <a:gd name="connsiteY243" fmla="*/ 5035605 h 5917915"/>
                <a:gd name="connsiteX244" fmla="*/ 3869352 w 6376747"/>
                <a:gd name="connsiteY244" fmla="*/ 4996437 h 5917915"/>
                <a:gd name="connsiteX245" fmla="*/ 3854991 w 6376747"/>
                <a:gd name="connsiteY245" fmla="*/ 4969673 h 5917915"/>
                <a:gd name="connsiteX246" fmla="*/ 3803420 w 6376747"/>
                <a:gd name="connsiteY246" fmla="*/ 4975548 h 5917915"/>
                <a:gd name="connsiteX247" fmla="*/ 3773391 w 6376747"/>
                <a:gd name="connsiteY247" fmla="*/ 4997090 h 5917915"/>
                <a:gd name="connsiteX248" fmla="*/ 3756419 w 6376747"/>
                <a:gd name="connsiteY248" fmla="*/ 4959228 h 5917915"/>
                <a:gd name="connsiteX249" fmla="*/ 3714639 w 6376747"/>
                <a:gd name="connsiteY249" fmla="*/ 4937033 h 5917915"/>
                <a:gd name="connsiteX250" fmla="*/ 3630429 w 6376747"/>
                <a:gd name="connsiteY250" fmla="*/ 4878934 h 5917915"/>
                <a:gd name="connsiteX251" fmla="*/ 3640873 w 6376747"/>
                <a:gd name="connsiteY251" fmla="*/ 4875017 h 5917915"/>
                <a:gd name="connsiteX252" fmla="*/ 3649360 w 6376747"/>
                <a:gd name="connsiteY252" fmla="*/ 4871753 h 5917915"/>
                <a:gd name="connsiteX253" fmla="*/ 3632387 w 6376747"/>
                <a:gd name="connsiteY253" fmla="*/ 4806474 h 5917915"/>
                <a:gd name="connsiteX254" fmla="*/ 3574941 w 6376747"/>
                <a:gd name="connsiteY254" fmla="*/ 4754250 h 5917915"/>
                <a:gd name="connsiteX255" fmla="*/ 3571677 w 6376747"/>
                <a:gd name="connsiteY255" fmla="*/ 4730096 h 5917915"/>
                <a:gd name="connsiteX256" fmla="*/ 3478327 w 6376747"/>
                <a:gd name="connsiteY256" fmla="*/ 4629566 h 5917915"/>
                <a:gd name="connsiteX257" fmla="*/ 3314475 w 6376747"/>
                <a:gd name="connsiteY257" fmla="*/ 4664164 h 5917915"/>
                <a:gd name="connsiteX258" fmla="*/ 3300766 w 6376747"/>
                <a:gd name="connsiteY258" fmla="*/ 4669386 h 5917915"/>
                <a:gd name="connsiteX259" fmla="*/ 3317739 w 6376747"/>
                <a:gd name="connsiteY259" fmla="*/ 4696804 h 5917915"/>
                <a:gd name="connsiteX260" fmla="*/ 3315128 w 6376747"/>
                <a:gd name="connsiteY260" fmla="*/ 4725527 h 5917915"/>
                <a:gd name="connsiteX261" fmla="*/ 3315780 w 6376747"/>
                <a:gd name="connsiteY261" fmla="*/ 4760125 h 5917915"/>
                <a:gd name="connsiteX262" fmla="*/ 3309905 w 6376747"/>
                <a:gd name="connsiteY262" fmla="*/ 4805168 h 5917915"/>
                <a:gd name="connsiteX263" fmla="*/ 3298808 w 6376747"/>
                <a:gd name="connsiteY263" fmla="*/ 4834544 h 5917915"/>
                <a:gd name="connsiteX264" fmla="*/ 3287057 w 6376747"/>
                <a:gd name="connsiteY264" fmla="*/ 4868489 h 5917915"/>
                <a:gd name="connsiteX265" fmla="*/ 3259640 w 6376747"/>
                <a:gd name="connsiteY265" fmla="*/ 4895907 h 5917915"/>
                <a:gd name="connsiteX266" fmla="*/ 3232223 w 6376747"/>
                <a:gd name="connsiteY266" fmla="*/ 4907657 h 5917915"/>
                <a:gd name="connsiteX267" fmla="*/ 3217861 w 6376747"/>
                <a:gd name="connsiteY267" fmla="*/ 4908310 h 5917915"/>
                <a:gd name="connsiteX268" fmla="*/ 3167595 w 6376747"/>
                <a:gd name="connsiteY268" fmla="*/ 4900476 h 5917915"/>
                <a:gd name="connsiteX269" fmla="*/ 3097746 w 6376747"/>
                <a:gd name="connsiteY269" fmla="*/ 4863920 h 5917915"/>
                <a:gd name="connsiteX270" fmla="*/ 3052050 w 6376747"/>
                <a:gd name="connsiteY270" fmla="*/ 4886115 h 5917915"/>
                <a:gd name="connsiteX271" fmla="*/ 3027897 w 6376747"/>
                <a:gd name="connsiteY271" fmla="*/ 4841725 h 5917915"/>
                <a:gd name="connsiteX272" fmla="*/ 2995910 w 6376747"/>
                <a:gd name="connsiteY272" fmla="*/ 4780362 h 5917915"/>
                <a:gd name="connsiteX273" fmla="*/ 2961964 w 6376747"/>
                <a:gd name="connsiteY273" fmla="*/ 4733360 h 5917915"/>
                <a:gd name="connsiteX274" fmla="*/ 2936505 w 6376747"/>
                <a:gd name="connsiteY274" fmla="*/ 4696804 h 5917915"/>
                <a:gd name="connsiteX275" fmla="*/ 2922144 w 6376747"/>
                <a:gd name="connsiteY275" fmla="*/ 4680484 h 5917915"/>
                <a:gd name="connsiteX276" fmla="*/ 2871226 w 6376747"/>
                <a:gd name="connsiteY276" fmla="*/ 4651761 h 5917915"/>
                <a:gd name="connsiteX277" fmla="*/ 2813127 w 6376747"/>
                <a:gd name="connsiteY277" fmla="*/ 4652414 h 5917915"/>
                <a:gd name="connsiteX278" fmla="*/ 2801376 w 6376747"/>
                <a:gd name="connsiteY278" fmla="*/ 4621079 h 5917915"/>
                <a:gd name="connsiteX279" fmla="*/ 2786362 w 6376747"/>
                <a:gd name="connsiteY279" fmla="*/ 4661552 h 5917915"/>
                <a:gd name="connsiteX280" fmla="*/ 2744583 w 6376747"/>
                <a:gd name="connsiteY280" fmla="*/ 4651761 h 5917915"/>
                <a:gd name="connsiteX281" fmla="*/ 2719777 w 6376747"/>
                <a:gd name="connsiteY281" fmla="*/ 4640663 h 5917915"/>
                <a:gd name="connsiteX282" fmla="*/ 2713901 w 6376747"/>
                <a:gd name="connsiteY282" fmla="*/ 4681789 h 5917915"/>
                <a:gd name="connsiteX283" fmla="*/ 2664289 w 6376747"/>
                <a:gd name="connsiteY283" fmla="*/ 4662206 h 5917915"/>
                <a:gd name="connsiteX284" fmla="*/ 2676692 w 6376747"/>
                <a:gd name="connsiteY284" fmla="*/ 4635441 h 5917915"/>
                <a:gd name="connsiteX285" fmla="*/ 2670164 w 6376747"/>
                <a:gd name="connsiteY285" fmla="*/ 4630218 h 5917915"/>
                <a:gd name="connsiteX286" fmla="*/ 2608801 w 6376747"/>
                <a:gd name="connsiteY286" fmla="*/ 4627607 h 5917915"/>
                <a:gd name="connsiteX287" fmla="*/ 2548091 w 6376747"/>
                <a:gd name="connsiteY287" fmla="*/ 4587786 h 5917915"/>
                <a:gd name="connsiteX288" fmla="*/ 2546786 w 6376747"/>
                <a:gd name="connsiteY288" fmla="*/ 4555147 h 5917915"/>
                <a:gd name="connsiteX289" fmla="*/ 2569633 w 6376747"/>
                <a:gd name="connsiteY289" fmla="*/ 4474853 h 5917915"/>
                <a:gd name="connsiteX290" fmla="*/ 2566369 w 6376747"/>
                <a:gd name="connsiteY290" fmla="*/ 4445477 h 5917915"/>
                <a:gd name="connsiteX291" fmla="*/ 2540258 w 6376747"/>
                <a:gd name="connsiteY291" fmla="*/ 4389336 h 5917915"/>
                <a:gd name="connsiteX292" fmla="*/ 2559189 w 6376747"/>
                <a:gd name="connsiteY292" fmla="*/ 4370405 h 5917915"/>
                <a:gd name="connsiteX293" fmla="*/ 2497826 w 6376747"/>
                <a:gd name="connsiteY293" fmla="*/ 4327973 h 5917915"/>
                <a:gd name="connsiteX294" fmla="*/ 2506312 w 6376747"/>
                <a:gd name="connsiteY294" fmla="*/ 4320792 h 5917915"/>
                <a:gd name="connsiteX295" fmla="*/ 2520021 w 6376747"/>
                <a:gd name="connsiteY295" fmla="*/ 4295333 h 5917915"/>
                <a:gd name="connsiteX296" fmla="*/ 2482158 w 6376747"/>
                <a:gd name="connsiteY296" fmla="*/ 4248985 h 5917915"/>
                <a:gd name="connsiteX297" fmla="*/ 2454741 w 6376747"/>
                <a:gd name="connsiteY297" fmla="*/ 4207858 h 5917915"/>
                <a:gd name="connsiteX298" fmla="*/ 2437768 w 6376747"/>
                <a:gd name="connsiteY298" fmla="*/ 4173913 h 5917915"/>
                <a:gd name="connsiteX299" fmla="*/ 2440379 w 6376747"/>
                <a:gd name="connsiteY299" fmla="*/ 4169996 h 5917915"/>
                <a:gd name="connsiteX300" fmla="*/ 2476283 w 6376747"/>
                <a:gd name="connsiteY300" fmla="*/ 4117120 h 5917915"/>
                <a:gd name="connsiteX301" fmla="*/ 2480200 w 6376747"/>
                <a:gd name="connsiteY301" fmla="*/ 4088397 h 5917915"/>
                <a:gd name="connsiteX302" fmla="*/ 2403823 w 6376747"/>
                <a:gd name="connsiteY302" fmla="*/ 4062937 h 5917915"/>
                <a:gd name="connsiteX303" fmla="*/ 2404476 w 6376747"/>
                <a:gd name="connsiteY303" fmla="*/ 3985907 h 5917915"/>
                <a:gd name="connsiteX304" fmla="*/ 2414920 w 6376747"/>
                <a:gd name="connsiteY304" fmla="*/ 3976768 h 5917915"/>
                <a:gd name="connsiteX305" fmla="*/ 2503048 w 6376747"/>
                <a:gd name="connsiteY305" fmla="*/ 3948045 h 5917915"/>
                <a:gd name="connsiteX306" fmla="*/ 2533730 w 6376747"/>
                <a:gd name="connsiteY306" fmla="*/ 3927156 h 5917915"/>
                <a:gd name="connsiteX307" fmla="*/ 2548091 w 6376747"/>
                <a:gd name="connsiteY307" fmla="*/ 3904308 h 5917915"/>
                <a:gd name="connsiteX308" fmla="*/ 2540910 w 6376747"/>
                <a:gd name="connsiteY308" fmla="*/ 3804430 h 5917915"/>
                <a:gd name="connsiteX309" fmla="*/ 2559841 w 6376747"/>
                <a:gd name="connsiteY309" fmla="*/ 3769832 h 5917915"/>
                <a:gd name="connsiteX310" fmla="*/ 2638177 w 6376747"/>
                <a:gd name="connsiteY310" fmla="*/ 3730664 h 5917915"/>
                <a:gd name="connsiteX311" fmla="*/ 2638177 w 6376747"/>
                <a:gd name="connsiteY311" fmla="*/ 3765262 h 5917915"/>
                <a:gd name="connsiteX312" fmla="*/ 2664942 w 6376747"/>
                <a:gd name="connsiteY312" fmla="*/ 3767873 h 5917915"/>
                <a:gd name="connsiteX313" fmla="*/ 2735444 w 6376747"/>
                <a:gd name="connsiteY313" fmla="*/ 3771137 h 5917915"/>
                <a:gd name="connsiteX314" fmla="*/ 2828794 w 6376747"/>
                <a:gd name="connsiteY314" fmla="*/ 3750900 h 5917915"/>
                <a:gd name="connsiteX315" fmla="*/ 2843155 w 6376747"/>
                <a:gd name="connsiteY315" fmla="*/ 3728052 h 5917915"/>
                <a:gd name="connsiteX316" fmla="*/ 2856864 w 6376747"/>
                <a:gd name="connsiteY316" fmla="*/ 3643842 h 5917915"/>
                <a:gd name="connsiteX317" fmla="*/ 2846419 w 6376747"/>
                <a:gd name="connsiteY317" fmla="*/ 3624911 h 5917915"/>
                <a:gd name="connsiteX318" fmla="*/ 2829447 w 6376747"/>
                <a:gd name="connsiteY318" fmla="*/ 3592271 h 5917915"/>
                <a:gd name="connsiteX319" fmla="*/ 2876448 w 6376747"/>
                <a:gd name="connsiteY319" fmla="*/ 3592271 h 5917915"/>
                <a:gd name="connsiteX320" fmla="*/ 2881018 w 6376747"/>
                <a:gd name="connsiteY320" fmla="*/ 3585090 h 5917915"/>
                <a:gd name="connsiteX321" fmla="*/ 2854253 w 6376747"/>
                <a:gd name="connsiteY321" fmla="*/ 3543964 h 5917915"/>
                <a:gd name="connsiteX322" fmla="*/ 2890157 w 6376747"/>
                <a:gd name="connsiteY322" fmla="*/ 3500879 h 5917915"/>
                <a:gd name="connsiteX323" fmla="*/ 2879712 w 6376747"/>
                <a:gd name="connsiteY323" fmla="*/ 3487823 h 5917915"/>
                <a:gd name="connsiteX324" fmla="*/ 2944992 w 6376747"/>
                <a:gd name="connsiteY324" fmla="*/ 3459753 h 5917915"/>
                <a:gd name="connsiteX325" fmla="*/ 2931283 w 6376747"/>
                <a:gd name="connsiteY325" fmla="*/ 3378153 h 5917915"/>
                <a:gd name="connsiteX326" fmla="*/ 2889504 w 6376747"/>
                <a:gd name="connsiteY326" fmla="*/ 3348777 h 5917915"/>
                <a:gd name="connsiteX327" fmla="*/ 2854253 w 6376747"/>
                <a:gd name="connsiteY327" fmla="*/ 3338986 h 5917915"/>
                <a:gd name="connsiteX328" fmla="*/ 2830099 w 6376747"/>
                <a:gd name="connsiteY328" fmla="*/ 3312221 h 5917915"/>
                <a:gd name="connsiteX329" fmla="*/ 2833363 w 6376747"/>
                <a:gd name="connsiteY329" fmla="*/ 3267830 h 5917915"/>
                <a:gd name="connsiteX330" fmla="*/ 2875795 w 6376747"/>
                <a:gd name="connsiteY330" fmla="*/ 3253469 h 5917915"/>
                <a:gd name="connsiteX331" fmla="*/ 2901907 w 6376747"/>
                <a:gd name="connsiteY331" fmla="*/ 3232579 h 5917915"/>
                <a:gd name="connsiteX332" fmla="*/ 2920838 w 6376747"/>
                <a:gd name="connsiteY332" fmla="*/ 3240413 h 5917915"/>
                <a:gd name="connsiteX333" fmla="*/ 2955436 w 6376747"/>
                <a:gd name="connsiteY333" fmla="*/ 3274358 h 5917915"/>
                <a:gd name="connsiteX334" fmla="*/ 2971756 w 6376747"/>
                <a:gd name="connsiteY334" fmla="*/ 3283498 h 5917915"/>
                <a:gd name="connsiteX335" fmla="*/ 3001785 w 6376747"/>
                <a:gd name="connsiteY335" fmla="*/ 3335069 h 5917915"/>
                <a:gd name="connsiteX336" fmla="*/ 3023327 w 6376747"/>
                <a:gd name="connsiteY336" fmla="*/ 3290026 h 5917915"/>
                <a:gd name="connsiteX337" fmla="*/ 3026591 w 6376747"/>
                <a:gd name="connsiteY337" fmla="*/ 3286762 h 5917915"/>
                <a:gd name="connsiteX338" fmla="*/ 3087301 w 6376747"/>
                <a:gd name="connsiteY338" fmla="*/ 3203856 h 5917915"/>
                <a:gd name="connsiteX339" fmla="*/ 3083385 w 6376747"/>
                <a:gd name="connsiteY339" fmla="*/ 3175133 h 5917915"/>
                <a:gd name="connsiteX340" fmla="*/ 3089260 w 6376747"/>
                <a:gd name="connsiteY340" fmla="*/ 3066116 h 5917915"/>
                <a:gd name="connsiteX341" fmla="*/ 3093829 w 6376747"/>
                <a:gd name="connsiteY341" fmla="*/ 3035435 h 5917915"/>
                <a:gd name="connsiteX342" fmla="*/ 3152581 w 6376747"/>
                <a:gd name="connsiteY342" fmla="*/ 3040657 h 5917915"/>
                <a:gd name="connsiteX343" fmla="*/ 3220472 w 6376747"/>
                <a:gd name="connsiteY343" fmla="*/ 3023032 h 5917915"/>
                <a:gd name="connsiteX344" fmla="*/ 3336670 w 6376747"/>
                <a:gd name="connsiteY344" fmla="*/ 2930334 h 5917915"/>
                <a:gd name="connsiteX345" fmla="*/ 3386936 w 6376747"/>
                <a:gd name="connsiteY345" fmla="*/ 2870930 h 5917915"/>
                <a:gd name="connsiteX346" fmla="*/ 3391505 w 6376747"/>
                <a:gd name="connsiteY346" fmla="*/ 2814789 h 5917915"/>
                <a:gd name="connsiteX347" fmla="*/ 3384977 w 6376747"/>
                <a:gd name="connsiteY347" fmla="*/ 2789330 h 5917915"/>
                <a:gd name="connsiteX348" fmla="*/ 3426756 w 6376747"/>
                <a:gd name="connsiteY348" fmla="*/ 2813484 h 5917915"/>
                <a:gd name="connsiteX349" fmla="*/ 3415658 w 6376747"/>
                <a:gd name="connsiteY349" fmla="*/ 2756690 h 5917915"/>
                <a:gd name="connsiteX350" fmla="*/ 3440465 w 6376747"/>
                <a:gd name="connsiteY350" fmla="*/ 2765830 h 5917915"/>
                <a:gd name="connsiteX351" fmla="*/ 3507703 w 6376747"/>
                <a:gd name="connsiteY351" fmla="*/ 2771705 h 5917915"/>
                <a:gd name="connsiteX352" fmla="*/ 3550135 w 6376747"/>
                <a:gd name="connsiteY352" fmla="*/ 2821317 h 5917915"/>
                <a:gd name="connsiteX353" fmla="*/ 3537732 w 6376747"/>
                <a:gd name="connsiteY353" fmla="*/ 2776274 h 5917915"/>
                <a:gd name="connsiteX354" fmla="*/ 3535120 w 6376747"/>
                <a:gd name="connsiteY354" fmla="*/ 2777580 h 5917915"/>
                <a:gd name="connsiteX355" fmla="*/ 3534468 w 6376747"/>
                <a:gd name="connsiteY355" fmla="*/ 2756690 h 5917915"/>
                <a:gd name="connsiteX356" fmla="*/ 3544912 w 6376747"/>
                <a:gd name="connsiteY356" fmla="*/ 2740370 h 5917915"/>
                <a:gd name="connsiteX357" fmla="*/ 3529898 w 6376747"/>
                <a:gd name="connsiteY357" fmla="*/ 2722745 h 5917915"/>
                <a:gd name="connsiteX358" fmla="*/ 3489424 w 6376747"/>
                <a:gd name="connsiteY358" fmla="*/ 2710995 h 5917915"/>
                <a:gd name="connsiteX359" fmla="*/ 3446340 w 6376747"/>
                <a:gd name="connsiteY359" fmla="*/ 2714259 h 5917915"/>
                <a:gd name="connsiteX360" fmla="*/ 3433284 w 6376747"/>
                <a:gd name="connsiteY360" fmla="*/ 2698592 h 5917915"/>
                <a:gd name="connsiteX361" fmla="*/ 3443076 w 6376747"/>
                <a:gd name="connsiteY361" fmla="*/ 2675744 h 5917915"/>
                <a:gd name="connsiteX362" fmla="*/ 3453521 w 6376747"/>
                <a:gd name="connsiteY362" fmla="*/ 2663993 h 5917915"/>
                <a:gd name="connsiteX363" fmla="*/ 3438506 w 6376747"/>
                <a:gd name="connsiteY363" fmla="*/ 2662688 h 5917915"/>
                <a:gd name="connsiteX364" fmla="*/ 3403255 w 6376747"/>
                <a:gd name="connsiteY364" fmla="*/ 2669216 h 5917915"/>
                <a:gd name="connsiteX365" fmla="*/ 3400644 w 6376747"/>
                <a:gd name="connsiteY365" fmla="*/ 2651590 h 5917915"/>
                <a:gd name="connsiteX366" fmla="*/ 3392158 w 6376747"/>
                <a:gd name="connsiteY366" fmla="*/ 2509933 h 5917915"/>
                <a:gd name="connsiteX367" fmla="*/ 3373880 w 6376747"/>
                <a:gd name="connsiteY367" fmla="*/ 2474682 h 5917915"/>
                <a:gd name="connsiteX368" fmla="*/ 3232875 w 6376747"/>
                <a:gd name="connsiteY368" fmla="*/ 2349998 h 5917915"/>
                <a:gd name="connsiteX369" fmla="*/ 3205458 w 6376747"/>
                <a:gd name="connsiteY369" fmla="*/ 2337595 h 5917915"/>
                <a:gd name="connsiteX370" fmla="*/ 3097746 w 6376747"/>
                <a:gd name="connsiteY370" fmla="*/ 2313441 h 5917915"/>
                <a:gd name="connsiteX371" fmla="*/ 3039647 w 6376747"/>
                <a:gd name="connsiteY371" fmla="*/ 2301691 h 5917915"/>
                <a:gd name="connsiteX372" fmla="*/ 3048786 w 6376747"/>
                <a:gd name="connsiteY372" fmla="*/ 2206383 h 5917915"/>
                <a:gd name="connsiteX373" fmla="*/ 3003744 w 6376747"/>
                <a:gd name="connsiteY373" fmla="*/ 2237064 h 5917915"/>
                <a:gd name="connsiteX374" fmla="*/ 3002438 w 6376747"/>
                <a:gd name="connsiteY374" fmla="*/ 2243592 h 5917915"/>
                <a:gd name="connsiteX375" fmla="*/ 2970451 w 6376747"/>
                <a:gd name="connsiteY375" fmla="*/ 2339553 h 5917915"/>
                <a:gd name="connsiteX376" fmla="*/ 2875795 w 6376747"/>
                <a:gd name="connsiteY376" fmla="*/ 2378721 h 5917915"/>
                <a:gd name="connsiteX377" fmla="*/ 2856864 w 6376747"/>
                <a:gd name="connsiteY377" fmla="*/ 2375457 h 5917915"/>
                <a:gd name="connsiteX378" fmla="*/ 2847072 w 6376747"/>
                <a:gd name="connsiteY378" fmla="*/ 2403527 h 5917915"/>
                <a:gd name="connsiteX379" fmla="*/ 2822919 w 6376747"/>
                <a:gd name="connsiteY379" fmla="*/ 2428986 h 5917915"/>
                <a:gd name="connsiteX380" fmla="*/ 2803335 w 6376747"/>
                <a:gd name="connsiteY380" fmla="*/ 2402874 h 5917915"/>
                <a:gd name="connsiteX381" fmla="*/ 2774612 w 6376747"/>
                <a:gd name="connsiteY381" fmla="*/ 2448570 h 5917915"/>
                <a:gd name="connsiteX382" fmla="*/ 2775917 w 6376747"/>
                <a:gd name="connsiteY382" fmla="*/ 2465543 h 5917915"/>
                <a:gd name="connsiteX383" fmla="*/ 2803988 w 6376747"/>
                <a:gd name="connsiteY383" fmla="*/ 2480557 h 5917915"/>
                <a:gd name="connsiteX384" fmla="*/ 2842503 w 6376747"/>
                <a:gd name="connsiteY384" fmla="*/ 2472071 h 5917915"/>
                <a:gd name="connsiteX385" fmla="*/ 2811821 w 6376747"/>
                <a:gd name="connsiteY385" fmla="*/ 2565421 h 5917915"/>
                <a:gd name="connsiteX386" fmla="*/ 2818349 w 6376747"/>
                <a:gd name="connsiteY386" fmla="*/ 2707078 h 5917915"/>
                <a:gd name="connsiteX387" fmla="*/ 2856864 w 6376747"/>
                <a:gd name="connsiteY387" fmla="*/ 2779538 h 5917915"/>
                <a:gd name="connsiteX388" fmla="*/ 2862086 w 6376747"/>
                <a:gd name="connsiteY388" fmla="*/ 2807609 h 5917915"/>
                <a:gd name="connsiteX389" fmla="*/ 2826183 w 6376747"/>
                <a:gd name="connsiteY389" fmla="*/ 2819359 h 5917915"/>
                <a:gd name="connsiteX390" fmla="*/ 2795501 w 6376747"/>
                <a:gd name="connsiteY390" fmla="*/ 2824581 h 5917915"/>
                <a:gd name="connsiteX391" fmla="*/ 2775265 w 6376747"/>
                <a:gd name="connsiteY391" fmla="*/ 2845471 h 5917915"/>
                <a:gd name="connsiteX392" fmla="*/ 2753069 w 6376747"/>
                <a:gd name="connsiteY392" fmla="*/ 2856568 h 5917915"/>
                <a:gd name="connsiteX393" fmla="*/ 2703457 w 6376747"/>
                <a:gd name="connsiteY393" fmla="*/ 2876805 h 5917915"/>
                <a:gd name="connsiteX394" fmla="*/ 2647969 w 6376747"/>
                <a:gd name="connsiteY394" fmla="*/ 2910098 h 5917915"/>
                <a:gd name="connsiteX395" fmla="*/ 2603579 w 6376747"/>
                <a:gd name="connsiteY395" fmla="*/ 2937515 h 5917915"/>
                <a:gd name="connsiteX396" fmla="*/ 2575509 w 6376747"/>
                <a:gd name="connsiteY396" fmla="*/ 2951877 h 5917915"/>
                <a:gd name="connsiteX397" fmla="*/ 2531118 w 6376747"/>
                <a:gd name="connsiteY397" fmla="*/ 2970155 h 5917915"/>
                <a:gd name="connsiteX398" fmla="*/ 2506965 w 6376747"/>
                <a:gd name="connsiteY398" fmla="*/ 2985822 h 5917915"/>
                <a:gd name="connsiteX399" fmla="*/ 2473019 w 6376747"/>
                <a:gd name="connsiteY399" fmla="*/ 2976030 h 5917915"/>
                <a:gd name="connsiteX400" fmla="*/ 2484117 w 6376747"/>
                <a:gd name="connsiteY400" fmla="*/ 3002142 h 5917915"/>
                <a:gd name="connsiteX401" fmla="*/ 2510882 w 6376747"/>
                <a:gd name="connsiteY401" fmla="*/ 3141188 h 5917915"/>
                <a:gd name="connsiteX402" fmla="*/ 2512840 w 6376747"/>
                <a:gd name="connsiteY402" fmla="*/ 3167300 h 5917915"/>
                <a:gd name="connsiteX403" fmla="*/ 2505006 w 6376747"/>
                <a:gd name="connsiteY403" fmla="*/ 3213648 h 5917915"/>
                <a:gd name="connsiteX404" fmla="*/ 2522632 w 6376747"/>
                <a:gd name="connsiteY404" fmla="*/ 3248247 h 5917915"/>
                <a:gd name="connsiteX405" fmla="*/ 2474325 w 6376747"/>
                <a:gd name="connsiteY405" fmla="*/ 3260650 h 5917915"/>
                <a:gd name="connsiteX406" fmla="*/ 2535035 w 6376747"/>
                <a:gd name="connsiteY406" fmla="*/ 3314832 h 5917915"/>
                <a:gd name="connsiteX407" fmla="*/ 2530466 w 6376747"/>
                <a:gd name="connsiteY407" fmla="*/ 3321360 h 5917915"/>
                <a:gd name="connsiteX408" fmla="*/ 2417532 w 6376747"/>
                <a:gd name="connsiteY408" fmla="*/ 3277622 h 5917915"/>
                <a:gd name="connsiteX409" fmla="*/ 2394684 w 6376747"/>
                <a:gd name="connsiteY409" fmla="*/ 3276317 h 5917915"/>
                <a:gd name="connsiteX410" fmla="*/ 2375753 w 6376747"/>
                <a:gd name="connsiteY410" fmla="*/ 3291331 h 5917915"/>
                <a:gd name="connsiteX411" fmla="*/ 2346377 w 6376747"/>
                <a:gd name="connsiteY411" fmla="*/ 3299165 h 5917915"/>
                <a:gd name="connsiteX412" fmla="*/ 2320265 w 6376747"/>
                <a:gd name="connsiteY412" fmla="*/ 3265872 h 5917915"/>
                <a:gd name="connsiteX413" fmla="*/ 2319612 w 6376747"/>
                <a:gd name="connsiteY413" fmla="*/ 3229315 h 5917915"/>
                <a:gd name="connsiteX414" fmla="*/ 2296111 w 6376747"/>
                <a:gd name="connsiteY414" fmla="*/ 3200592 h 5917915"/>
                <a:gd name="connsiteX415" fmla="*/ 2280444 w 6376747"/>
                <a:gd name="connsiteY415" fmla="*/ 3190800 h 5917915"/>
                <a:gd name="connsiteX416" fmla="*/ 2241929 w 6376747"/>
                <a:gd name="connsiteY416" fmla="*/ 3168605 h 5917915"/>
                <a:gd name="connsiteX417" fmla="*/ 2156413 w 6376747"/>
                <a:gd name="connsiteY417" fmla="*/ 3167953 h 5917915"/>
                <a:gd name="connsiteX418" fmla="*/ 2136176 w 6376747"/>
                <a:gd name="connsiteY418" fmla="*/ 3185578 h 5917915"/>
                <a:gd name="connsiteX419" fmla="*/ 2132912 w 6376747"/>
                <a:gd name="connsiteY419" fmla="*/ 3219524 h 5917915"/>
                <a:gd name="connsiteX420" fmla="*/ 2120509 w 6376747"/>
                <a:gd name="connsiteY420" fmla="*/ 3261303 h 5917915"/>
                <a:gd name="connsiteX421" fmla="*/ 2125731 w 6376747"/>
                <a:gd name="connsiteY421" fmla="*/ 3313526 h 5917915"/>
                <a:gd name="connsiteX422" fmla="*/ 2149885 w 6376747"/>
                <a:gd name="connsiteY422" fmla="*/ 3349430 h 5917915"/>
                <a:gd name="connsiteX423" fmla="*/ 2166858 w 6376747"/>
                <a:gd name="connsiteY423" fmla="*/ 3382070 h 5917915"/>
                <a:gd name="connsiteX424" fmla="*/ 2170122 w 6376747"/>
                <a:gd name="connsiteY424" fmla="*/ 3391209 h 5917915"/>
                <a:gd name="connsiteX425" fmla="*/ 2213859 w 6376747"/>
                <a:gd name="connsiteY425" fmla="*/ 3473462 h 5917915"/>
                <a:gd name="connsiteX426" fmla="*/ 2286319 w 6376747"/>
                <a:gd name="connsiteY426" fmla="*/ 3555714 h 5917915"/>
                <a:gd name="connsiteX427" fmla="*/ 2299375 w 6376747"/>
                <a:gd name="connsiteY427" fmla="*/ 3570075 h 5917915"/>
                <a:gd name="connsiteX428" fmla="*/ 2326140 w 6376747"/>
                <a:gd name="connsiteY428" fmla="*/ 3624258 h 5917915"/>
                <a:gd name="connsiteX429" fmla="*/ 2345071 w 6376747"/>
                <a:gd name="connsiteY429" fmla="*/ 3647758 h 5917915"/>
                <a:gd name="connsiteX430" fmla="*/ 2379669 w 6376747"/>
                <a:gd name="connsiteY430" fmla="*/ 3655592 h 5917915"/>
                <a:gd name="connsiteX431" fmla="*/ 2380975 w 6376747"/>
                <a:gd name="connsiteY431" fmla="*/ 3662120 h 5917915"/>
                <a:gd name="connsiteX432" fmla="*/ 2339196 w 6376747"/>
                <a:gd name="connsiteY432" fmla="*/ 3681704 h 5917915"/>
                <a:gd name="connsiteX433" fmla="*/ 2281097 w 6376747"/>
                <a:gd name="connsiteY433" fmla="*/ 3741108 h 5917915"/>
                <a:gd name="connsiteX434" fmla="*/ 2229526 w 6376747"/>
                <a:gd name="connsiteY434" fmla="*/ 3779624 h 5917915"/>
                <a:gd name="connsiteX435" fmla="*/ 2170774 w 6376747"/>
                <a:gd name="connsiteY435" fmla="*/ 3794638 h 5917915"/>
                <a:gd name="connsiteX436" fmla="*/ 2136829 w 6376747"/>
                <a:gd name="connsiteY436" fmla="*/ 3857959 h 5917915"/>
                <a:gd name="connsiteX437" fmla="*/ 2087869 w 6376747"/>
                <a:gd name="connsiteY437" fmla="*/ 3857959 h 5917915"/>
                <a:gd name="connsiteX438" fmla="*/ 2079383 w 6376747"/>
                <a:gd name="connsiteY438" fmla="*/ 3797902 h 5917915"/>
                <a:gd name="connsiteX439" fmla="*/ 2078077 w 6376747"/>
                <a:gd name="connsiteY439" fmla="*/ 3777012 h 5917915"/>
                <a:gd name="connsiteX440" fmla="*/ 2070896 w 6376747"/>
                <a:gd name="connsiteY440" fmla="*/ 3747636 h 5917915"/>
                <a:gd name="connsiteX441" fmla="*/ 1987991 w 6376747"/>
                <a:gd name="connsiteY441" fmla="*/ 3718261 h 5917915"/>
                <a:gd name="connsiteX442" fmla="*/ 1945559 w 6376747"/>
                <a:gd name="connsiteY442" fmla="*/ 3713038 h 5917915"/>
                <a:gd name="connsiteX443" fmla="*/ 1866571 w 6376747"/>
                <a:gd name="connsiteY443" fmla="*/ 3721524 h 5917915"/>
                <a:gd name="connsiteX444" fmla="*/ 1831320 w 6376747"/>
                <a:gd name="connsiteY444" fmla="*/ 3676482 h 5917915"/>
                <a:gd name="connsiteX445" fmla="*/ 1837848 w 6376747"/>
                <a:gd name="connsiteY445" fmla="*/ 3675829 h 5917915"/>
                <a:gd name="connsiteX446" fmla="*/ 1846334 w 6376747"/>
                <a:gd name="connsiteY446" fmla="*/ 3611202 h 5917915"/>
                <a:gd name="connsiteX447" fmla="*/ 1861348 w 6376747"/>
                <a:gd name="connsiteY447" fmla="*/ 3602715 h 5917915"/>
                <a:gd name="connsiteX448" fmla="*/ 1858737 w 6376747"/>
                <a:gd name="connsiteY448" fmla="*/ 3538089 h 5917915"/>
                <a:gd name="connsiteX449" fmla="*/ 1851557 w 6376747"/>
                <a:gd name="connsiteY449" fmla="*/ 3534825 h 5917915"/>
                <a:gd name="connsiteX450" fmla="*/ 1832625 w 6376747"/>
                <a:gd name="connsiteY450" fmla="*/ 3538089 h 5917915"/>
                <a:gd name="connsiteX451" fmla="*/ 1775832 w 6376747"/>
                <a:gd name="connsiteY451" fmla="*/ 3579867 h 5917915"/>
                <a:gd name="connsiteX452" fmla="*/ 1758859 w 6376747"/>
                <a:gd name="connsiteY452" fmla="*/ 3607938 h 5917915"/>
                <a:gd name="connsiteX453" fmla="*/ 1733400 w 6376747"/>
                <a:gd name="connsiteY453" fmla="*/ 3648411 h 5917915"/>
                <a:gd name="connsiteX454" fmla="*/ 1730789 w 6376747"/>
                <a:gd name="connsiteY454" fmla="*/ 3640578 h 5917915"/>
                <a:gd name="connsiteX455" fmla="*/ 1677260 w 6376747"/>
                <a:gd name="connsiteY455" fmla="*/ 3633397 h 5917915"/>
                <a:gd name="connsiteX456" fmla="*/ 1663551 w 6376747"/>
                <a:gd name="connsiteY456" fmla="*/ 3639925 h 5917915"/>
                <a:gd name="connsiteX457" fmla="*/ 1611327 w 6376747"/>
                <a:gd name="connsiteY457" fmla="*/ 3636008 h 5917915"/>
                <a:gd name="connsiteX458" fmla="*/ 1606105 w 6376747"/>
                <a:gd name="connsiteY458" fmla="*/ 3626869 h 5917915"/>
                <a:gd name="connsiteX459" fmla="*/ 1571507 w 6376747"/>
                <a:gd name="connsiteY459" fmla="*/ 3659509 h 5917915"/>
                <a:gd name="connsiteX460" fmla="*/ 1555187 w 6376747"/>
                <a:gd name="connsiteY460" fmla="*/ 3694760 h 5917915"/>
                <a:gd name="connsiteX461" fmla="*/ 1557798 w 6376747"/>
                <a:gd name="connsiteY461" fmla="*/ 3706510 h 5917915"/>
                <a:gd name="connsiteX462" fmla="*/ 1532991 w 6376747"/>
                <a:gd name="connsiteY462" fmla="*/ 3739803 h 5917915"/>
                <a:gd name="connsiteX463" fmla="*/ 1508838 w 6376747"/>
                <a:gd name="connsiteY463" fmla="*/ 3757428 h 5917915"/>
                <a:gd name="connsiteX464" fmla="*/ 1502963 w 6376747"/>
                <a:gd name="connsiteY464" fmla="*/ 3800513 h 5917915"/>
                <a:gd name="connsiteX465" fmla="*/ 1490560 w 6376747"/>
                <a:gd name="connsiteY465" fmla="*/ 3820097 h 5917915"/>
                <a:gd name="connsiteX466" fmla="*/ 1465753 w 6376747"/>
                <a:gd name="connsiteY466" fmla="*/ 3852737 h 5917915"/>
                <a:gd name="connsiteX467" fmla="*/ 1462489 w 6376747"/>
                <a:gd name="connsiteY467" fmla="*/ 3890599 h 5917915"/>
                <a:gd name="connsiteX468" fmla="*/ 1412877 w 6376747"/>
                <a:gd name="connsiteY468" fmla="*/ 3924545 h 5917915"/>
                <a:gd name="connsiteX469" fmla="*/ 1403085 w 6376747"/>
                <a:gd name="connsiteY469" fmla="*/ 3913447 h 5917915"/>
                <a:gd name="connsiteX470" fmla="*/ 1383501 w 6376747"/>
                <a:gd name="connsiteY470" fmla="*/ 3879501 h 5917915"/>
                <a:gd name="connsiteX471" fmla="*/ 1303860 w 6376747"/>
                <a:gd name="connsiteY471" fmla="*/ 3872321 h 5917915"/>
                <a:gd name="connsiteX472" fmla="*/ 1276442 w 6376747"/>
                <a:gd name="connsiteY472" fmla="*/ 3897780 h 5917915"/>
                <a:gd name="connsiteX473" fmla="*/ 1228135 w 6376747"/>
                <a:gd name="connsiteY473" fmla="*/ 3891252 h 5917915"/>
                <a:gd name="connsiteX474" fmla="*/ 1224871 w 6376747"/>
                <a:gd name="connsiteY474" fmla="*/ 3879501 h 5917915"/>
                <a:gd name="connsiteX475" fmla="*/ 1170689 w 6376747"/>
                <a:gd name="connsiteY475" fmla="*/ 3831194 h 5917915"/>
                <a:gd name="connsiteX476" fmla="*/ 1128910 w 6376747"/>
                <a:gd name="connsiteY476" fmla="*/ 3799860 h 5917915"/>
                <a:gd name="connsiteX477" fmla="*/ 1108021 w 6376747"/>
                <a:gd name="connsiteY477" fmla="*/ 3824666 h 5917915"/>
                <a:gd name="connsiteX478" fmla="*/ 1061672 w 6376747"/>
                <a:gd name="connsiteY478" fmla="*/ 3795944 h 5917915"/>
                <a:gd name="connsiteX479" fmla="*/ 1006837 w 6376747"/>
                <a:gd name="connsiteY479" fmla="*/ 3782235 h 5917915"/>
                <a:gd name="connsiteX480" fmla="*/ 991170 w 6376747"/>
                <a:gd name="connsiteY480" fmla="*/ 3792680 h 5917915"/>
                <a:gd name="connsiteX481" fmla="*/ 973544 w 6376747"/>
                <a:gd name="connsiteY481" fmla="*/ 3760040 h 5917915"/>
                <a:gd name="connsiteX482" fmla="*/ 946127 w 6376747"/>
                <a:gd name="connsiteY482" fmla="*/ 3756776 h 5917915"/>
                <a:gd name="connsiteX483" fmla="*/ 859958 w 6376747"/>
                <a:gd name="connsiteY483" fmla="*/ 3763304 h 5917915"/>
                <a:gd name="connsiteX484" fmla="*/ 839721 w 6376747"/>
                <a:gd name="connsiteY484" fmla="*/ 3727400 h 5917915"/>
                <a:gd name="connsiteX485" fmla="*/ 754857 w 6376747"/>
                <a:gd name="connsiteY485" fmla="*/ 3646453 h 5917915"/>
                <a:gd name="connsiteX486" fmla="*/ 729398 w 6376747"/>
                <a:gd name="connsiteY486" fmla="*/ 3686274 h 5917915"/>
                <a:gd name="connsiteX487" fmla="*/ 682397 w 6376747"/>
                <a:gd name="connsiteY487" fmla="*/ 3672565 h 5917915"/>
                <a:gd name="connsiteX488" fmla="*/ 630173 w 6376747"/>
                <a:gd name="connsiteY488" fmla="*/ 3671259 h 5917915"/>
                <a:gd name="connsiteX489" fmla="*/ 555101 w 6376747"/>
                <a:gd name="connsiteY489" fmla="*/ 3661467 h 5917915"/>
                <a:gd name="connsiteX490" fmla="*/ 544004 w 6376747"/>
                <a:gd name="connsiteY490" fmla="*/ 3686926 h 5917915"/>
                <a:gd name="connsiteX491" fmla="*/ 533559 w 6376747"/>
                <a:gd name="connsiteY491" fmla="*/ 3738497 h 5917915"/>
                <a:gd name="connsiteX492" fmla="*/ 459140 w 6376747"/>
                <a:gd name="connsiteY492" fmla="*/ 3733928 h 5917915"/>
                <a:gd name="connsiteX493" fmla="*/ 465668 w 6376747"/>
                <a:gd name="connsiteY493" fmla="*/ 3760692 h 5917915"/>
                <a:gd name="connsiteX494" fmla="*/ 386680 w 6376747"/>
                <a:gd name="connsiteY494" fmla="*/ 3790068 h 5917915"/>
                <a:gd name="connsiteX495" fmla="*/ 376888 w 6376747"/>
                <a:gd name="connsiteY495" fmla="*/ 3790721 h 5917915"/>
                <a:gd name="connsiteX496" fmla="*/ 316830 w 6376747"/>
                <a:gd name="connsiteY496" fmla="*/ 3777012 h 5917915"/>
                <a:gd name="connsiteX497" fmla="*/ 264607 w 6376747"/>
                <a:gd name="connsiteY497" fmla="*/ 3720219 h 5917915"/>
                <a:gd name="connsiteX498" fmla="*/ 262648 w 6376747"/>
                <a:gd name="connsiteY498" fmla="*/ 3707816 h 5917915"/>
                <a:gd name="connsiteX499" fmla="*/ 250245 w 6376747"/>
                <a:gd name="connsiteY499" fmla="*/ 3704552 h 5917915"/>
                <a:gd name="connsiteX500" fmla="*/ 184965 w 6376747"/>
                <a:gd name="connsiteY500" fmla="*/ 3652981 h 5917915"/>
                <a:gd name="connsiteX501" fmla="*/ 190188 w 6376747"/>
                <a:gd name="connsiteY501" fmla="*/ 3615771 h 5917915"/>
                <a:gd name="connsiteX502" fmla="*/ 138617 w 6376747"/>
                <a:gd name="connsiteY502" fmla="*/ 3571381 h 5917915"/>
                <a:gd name="connsiteX503" fmla="*/ 180396 w 6376747"/>
                <a:gd name="connsiteY503" fmla="*/ 3500226 h 5917915"/>
                <a:gd name="connsiteX504" fmla="*/ 179743 w 6376747"/>
                <a:gd name="connsiteY504" fmla="*/ 3451267 h 5917915"/>
                <a:gd name="connsiteX505" fmla="*/ 191493 w 6376747"/>
                <a:gd name="connsiteY505" fmla="*/ 3429071 h 5917915"/>
                <a:gd name="connsiteX506" fmla="*/ 198021 w 6376747"/>
                <a:gd name="connsiteY506" fmla="*/ 3416016 h 5917915"/>
                <a:gd name="connsiteX507" fmla="*/ 218911 w 6376747"/>
                <a:gd name="connsiteY507" fmla="*/ 3363139 h 5917915"/>
                <a:gd name="connsiteX508" fmla="*/ 223480 w 6376747"/>
                <a:gd name="connsiteY508" fmla="*/ 3357916 h 5917915"/>
                <a:gd name="connsiteX509" fmla="*/ 223480 w 6376747"/>
                <a:gd name="connsiteY509" fmla="*/ 3353347 h 5917915"/>
                <a:gd name="connsiteX510" fmla="*/ 208466 w 6376747"/>
                <a:gd name="connsiteY510" fmla="*/ 3310915 h 5917915"/>
                <a:gd name="connsiteX511" fmla="*/ 199980 w 6376747"/>
                <a:gd name="connsiteY511" fmla="*/ 3293290 h 5917915"/>
                <a:gd name="connsiteX512" fmla="*/ 203244 w 6376747"/>
                <a:gd name="connsiteY512" fmla="*/ 3233885 h 5917915"/>
                <a:gd name="connsiteX513" fmla="*/ 220869 w 6376747"/>
                <a:gd name="connsiteY513" fmla="*/ 3186231 h 5917915"/>
                <a:gd name="connsiteX514" fmla="*/ 213036 w 6376747"/>
                <a:gd name="connsiteY514" fmla="*/ 3159466 h 5917915"/>
                <a:gd name="connsiteX515" fmla="*/ 231967 w 6376747"/>
                <a:gd name="connsiteY515" fmla="*/ 3147063 h 5917915"/>
                <a:gd name="connsiteX516" fmla="*/ 252203 w 6376747"/>
                <a:gd name="connsiteY516" fmla="*/ 3136618 h 5917915"/>
                <a:gd name="connsiteX517" fmla="*/ 197368 w 6376747"/>
                <a:gd name="connsiteY517" fmla="*/ 3092228 h 5917915"/>
                <a:gd name="connsiteX518" fmla="*/ 196716 w 6376747"/>
                <a:gd name="connsiteY518" fmla="*/ 3021726 h 5917915"/>
                <a:gd name="connsiteX519" fmla="*/ 258079 w 6376747"/>
                <a:gd name="connsiteY519" fmla="*/ 3027601 h 5917915"/>
                <a:gd name="connsiteX520" fmla="*/ 272440 w 6376747"/>
                <a:gd name="connsiteY520" fmla="*/ 3031518 h 5917915"/>
                <a:gd name="connsiteX521" fmla="*/ 279621 w 6376747"/>
                <a:gd name="connsiteY521" fmla="*/ 3018462 h 5917915"/>
                <a:gd name="connsiteX522" fmla="*/ 279621 w 6376747"/>
                <a:gd name="connsiteY522" fmla="*/ 2996267 h 5917915"/>
                <a:gd name="connsiteX523" fmla="*/ 309650 w 6376747"/>
                <a:gd name="connsiteY523" fmla="*/ 2992350 h 5917915"/>
                <a:gd name="connsiteX524" fmla="*/ 301163 w 6376747"/>
                <a:gd name="connsiteY524" fmla="*/ 2924459 h 5917915"/>
                <a:gd name="connsiteX525" fmla="*/ 284190 w 6376747"/>
                <a:gd name="connsiteY525" fmla="*/ 2912709 h 5917915"/>
                <a:gd name="connsiteX526" fmla="*/ 254162 w 6376747"/>
                <a:gd name="connsiteY526" fmla="*/ 2871583 h 5917915"/>
                <a:gd name="connsiteX527" fmla="*/ 236536 w 6376747"/>
                <a:gd name="connsiteY527" fmla="*/ 2844818 h 5917915"/>
                <a:gd name="connsiteX528" fmla="*/ 225439 w 6376747"/>
                <a:gd name="connsiteY528" fmla="*/ 2816748 h 5917915"/>
                <a:gd name="connsiteX529" fmla="*/ 236536 w 6376747"/>
                <a:gd name="connsiteY529" fmla="*/ 2784108 h 5917915"/>
                <a:gd name="connsiteX530" fmla="*/ 230008 w 6376747"/>
                <a:gd name="connsiteY530" fmla="*/ 2752121 h 5917915"/>
                <a:gd name="connsiteX531" fmla="*/ 203896 w 6376747"/>
                <a:gd name="connsiteY531" fmla="*/ 2682272 h 5917915"/>
                <a:gd name="connsiteX532" fmla="*/ 245023 w 6376747"/>
                <a:gd name="connsiteY532" fmla="*/ 2660077 h 5917915"/>
                <a:gd name="connsiteX533" fmla="*/ 239147 w 6376747"/>
                <a:gd name="connsiteY533" fmla="*/ 2634617 h 5917915"/>
                <a:gd name="connsiteX534" fmla="*/ 239800 w 6376747"/>
                <a:gd name="connsiteY534" fmla="*/ 2603283 h 5917915"/>
                <a:gd name="connsiteX535" fmla="*/ 200632 w 6376747"/>
                <a:gd name="connsiteY535" fmla="*/ 2549101 h 5917915"/>
                <a:gd name="connsiteX536" fmla="*/ 178437 w 6376747"/>
                <a:gd name="connsiteY536" fmla="*/ 2519725 h 5917915"/>
                <a:gd name="connsiteX537" fmla="*/ 173215 w 6376747"/>
                <a:gd name="connsiteY537" fmla="*/ 2492960 h 5917915"/>
                <a:gd name="connsiteX538" fmla="*/ 84435 w 6376747"/>
                <a:gd name="connsiteY538" fmla="*/ 2340859 h 5917915"/>
                <a:gd name="connsiteX539" fmla="*/ 73990 w 6376747"/>
                <a:gd name="connsiteY539" fmla="*/ 2309524 h 5917915"/>
                <a:gd name="connsiteX540" fmla="*/ 10668 w 6376747"/>
                <a:gd name="connsiteY540" fmla="*/ 2211605 h 5917915"/>
                <a:gd name="connsiteX541" fmla="*/ 6752 w 6376747"/>
                <a:gd name="connsiteY541" fmla="*/ 2171784 h 5917915"/>
                <a:gd name="connsiteX542" fmla="*/ 56364 w 6376747"/>
                <a:gd name="connsiteY542" fmla="*/ 2087573 h 5917915"/>
                <a:gd name="connsiteX543" fmla="*/ 70726 w 6376747"/>
                <a:gd name="connsiteY543" fmla="*/ 2072559 h 5917915"/>
                <a:gd name="connsiteX544" fmla="*/ 107935 w 6376747"/>
                <a:gd name="connsiteY544" fmla="*/ 2049711 h 5917915"/>
                <a:gd name="connsiteX545" fmla="*/ 114463 w 6376747"/>
                <a:gd name="connsiteY545" fmla="*/ 2004015 h 5917915"/>
                <a:gd name="connsiteX546" fmla="*/ 117727 w 6376747"/>
                <a:gd name="connsiteY546" fmla="*/ 1996835 h 5917915"/>
                <a:gd name="connsiteX547" fmla="*/ 154284 w 6376747"/>
                <a:gd name="connsiteY547" fmla="*/ 2008585 h 5917915"/>
                <a:gd name="connsiteX548" fmla="*/ 182354 w 6376747"/>
                <a:gd name="connsiteY548" fmla="*/ 1958972 h 5917915"/>
                <a:gd name="connsiteX549" fmla="*/ 212383 w 6376747"/>
                <a:gd name="connsiteY549" fmla="*/ 1972028 h 5917915"/>
                <a:gd name="connsiteX550" fmla="*/ 220869 w 6376747"/>
                <a:gd name="connsiteY550" fmla="*/ 1924374 h 5917915"/>
                <a:gd name="connsiteX551" fmla="*/ 240453 w 6376747"/>
                <a:gd name="connsiteY551" fmla="*/ 1894345 h 5917915"/>
                <a:gd name="connsiteX552" fmla="*/ 184965 w 6376747"/>
                <a:gd name="connsiteY552" fmla="*/ 1878678 h 5917915"/>
                <a:gd name="connsiteX553" fmla="*/ 214341 w 6376747"/>
                <a:gd name="connsiteY553" fmla="*/ 1809482 h 5917915"/>
                <a:gd name="connsiteX554" fmla="*/ 214341 w 6376747"/>
                <a:gd name="connsiteY554" fmla="*/ 1762480 h 5917915"/>
                <a:gd name="connsiteX555" fmla="*/ 263301 w 6376747"/>
                <a:gd name="connsiteY555" fmla="*/ 1720701 h 5917915"/>
                <a:gd name="connsiteX556" fmla="*/ 263301 w 6376747"/>
                <a:gd name="connsiteY556" fmla="*/ 1671742 h 5917915"/>
                <a:gd name="connsiteX557" fmla="*/ 239800 w 6376747"/>
                <a:gd name="connsiteY557" fmla="*/ 1658686 h 5917915"/>
                <a:gd name="connsiteX558" fmla="*/ 225439 w 6376747"/>
                <a:gd name="connsiteY558" fmla="*/ 1644324 h 5917915"/>
                <a:gd name="connsiteX559" fmla="*/ 250898 w 6376747"/>
                <a:gd name="connsiteY559" fmla="*/ 1588836 h 5917915"/>
                <a:gd name="connsiteX560" fmla="*/ 336414 w 6376747"/>
                <a:gd name="connsiteY560" fmla="*/ 1557502 h 5917915"/>
                <a:gd name="connsiteX561" fmla="*/ 354693 w 6376747"/>
                <a:gd name="connsiteY561" fmla="*/ 1559460 h 5917915"/>
                <a:gd name="connsiteX562" fmla="*/ 450654 w 6376747"/>
                <a:gd name="connsiteY562" fmla="*/ 1534001 h 5917915"/>
                <a:gd name="connsiteX563" fmla="*/ 408875 w 6376747"/>
                <a:gd name="connsiteY563" fmla="*/ 1475902 h 5917915"/>
                <a:gd name="connsiteX564" fmla="*/ 430417 w 6376747"/>
                <a:gd name="connsiteY564" fmla="*/ 1467416 h 5917915"/>
                <a:gd name="connsiteX565" fmla="*/ 403652 w 6376747"/>
                <a:gd name="connsiteY565" fmla="*/ 1425637 h 5917915"/>
                <a:gd name="connsiteX566" fmla="*/ 436292 w 6376747"/>
                <a:gd name="connsiteY566" fmla="*/ 1409317 h 5917915"/>
                <a:gd name="connsiteX567" fmla="*/ 422583 w 6376747"/>
                <a:gd name="connsiteY567" fmla="*/ 1350565 h 5917915"/>
                <a:gd name="connsiteX568" fmla="*/ 427806 w 6376747"/>
                <a:gd name="connsiteY568" fmla="*/ 1282022 h 5917915"/>
                <a:gd name="connsiteX569" fmla="*/ 450654 w 6376747"/>
                <a:gd name="connsiteY569" fmla="*/ 1291814 h 5917915"/>
                <a:gd name="connsiteX570" fmla="*/ 468932 w 6376747"/>
                <a:gd name="connsiteY570" fmla="*/ 1255910 h 5917915"/>
                <a:gd name="connsiteX571" fmla="*/ 463710 w 6376747"/>
                <a:gd name="connsiteY571" fmla="*/ 1236326 h 5917915"/>
                <a:gd name="connsiteX572" fmla="*/ 446084 w 6376747"/>
                <a:gd name="connsiteY572" fmla="*/ 1240243 h 5917915"/>
                <a:gd name="connsiteX573" fmla="*/ 360568 w 6376747"/>
                <a:gd name="connsiteY573" fmla="*/ 1268966 h 5917915"/>
                <a:gd name="connsiteX574" fmla="*/ 347512 w 6376747"/>
                <a:gd name="connsiteY574" fmla="*/ 1251340 h 5917915"/>
                <a:gd name="connsiteX575" fmla="*/ 357957 w 6376747"/>
                <a:gd name="connsiteY575" fmla="*/ 1174310 h 5917915"/>
                <a:gd name="connsiteX576" fmla="*/ 372971 w 6376747"/>
                <a:gd name="connsiteY576" fmla="*/ 1150809 h 5917915"/>
                <a:gd name="connsiteX577" fmla="*/ 363832 w 6376747"/>
                <a:gd name="connsiteY577" fmla="*/ 1098586 h 5917915"/>
                <a:gd name="connsiteX578" fmla="*/ 411486 w 6376747"/>
                <a:gd name="connsiteY578" fmla="*/ 1099238 h 5917915"/>
                <a:gd name="connsiteX579" fmla="*/ 423889 w 6376747"/>
                <a:gd name="connsiteY579" fmla="*/ 1139059 h 5917915"/>
                <a:gd name="connsiteX580" fmla="*/ 493738 w 6376747"/>
                <a:gd name="connsiteY580" fmla="*/ 1137101 h 5917915"/>
                <a:gd name="connsiteX581" fmla="*/ 560324 w 6376747"/>
                <a:gd name="connsiteY581" fmla="*/ 1069210 h 5917915"/>
                <a:gd name="connsiteX582" fmla="*/ 592964 w 6376747"/>
                <a:gd name="connsiteY582" fmla="*/ 1055501 h 5917915"/>
                <a:gd name="connsiteX583" fmla="*/ 609283 w 6376747"/>
                <a:gd name="connsiteY583" fmla="*/ 1086835 h 5917915"/>
                <a:gd name="connsiteX584" fmla="*/ 610589 w 6376747"/>
                <a:gd name="connsiteY584" fmla="*/ 1098586 h 5917915"/>
                <a:gd name="connsiteX585" fmla="*/ 648451 w 6376747"/>
                <a:gd name="connsiteY585" fmla="*/ 1092711 h 5917915"/>
                <a:gd name="connsiteX586" fmla="*/ 690230 w 6376747"/>
                <a:gd name="connsiteY586" fmla="*/ 1122086 h 5917915"/>
                <a:gd name="connsiteX587" fmla="*/ 733315 w 6376747"/>
                <a:gd name="connsiteY587" fmla="*/ 1197158 h 5917915"/>
                <a:gd name="connsiteX588" fmla="*/ 743760 w 6376747"/>
                <a:gd name="connsiteY588" fmla="*/ 1218700 h 5917915"/>
                <a:gd name="connsiteX589" fmla="*/ 788150 w 6376747"/>
                <a:gd name="connsiteY589" fmla="*/ 1240895 h 5917915"/>
                <a:gd name="connsiteX590" fmla="*/ 803817 w 6376747"/>
                <a:gd name="connsiteY590" fmla="*/ 1229145 h 5917915"/>
                <a:gd name="connsiteX591" fmla="*/ 856694 w 6376747"/>
                <a:gd name="connsiteY591" fmla="*/ 1223923 h 5917915"/>
                <a:gd name="connsiteX592" fmla="*/ 906306 w 6376747"/>
                <a:gd name="connsiteY592" fmla="*/ 1236979 h 5917915"/>
                <a:gd name="connsiteX593" fmla="*/ 896514 w 6376747"/>
                <a:gd name="connsiteY593" fmla="*/ 1248076 h 5917915"/>
                <a:gd name="connsiteX594" fmla="*/ 916751 w 6376747"/>
                <a:gd name="connsiteY594" fmla="*/ 1273535 h 5917915"/>
                <a:gd name="connsiteX595" fmla="*/ 933071 w 6376747"/>
                <a:gd name="connsiteY595" fmla="*/ 1283980 h 5917915"/>
                <a:gd name="connsiteX596" fmla="*/ 1001615 w 6376747"/>
                <a:gd name="connsiteY596" fmla="*/ 1287244 h 5917915"/>
                <a:gd name="connsiteX597" fmla="*/ 1015976 w 6376747"/>
                <a:gd name="connsiteY597" fmla="*/ 1285286 h 5917915"/>
                <a:gd name="connsiteX598" fmla="*/ 1143924 w 6376747"/>
                <a:gd name="connsiteY598" fmla="*/ 1281369 h 5917915"/>
                <a:gd name="connsiteX599" fmla="*/ 1175911 w 6376747"/>
                <a:gd name="connsiteY599" fmla="*/ 1308786 h 5917915"/>
                <a:gd name="connsiteX600" fmla="*/ 1164161 w 6376747"/>
                <a:gd name="connsiteY600" fmla="*/ 1342079 h 5917915"/>
                <a:gd name="connsiteX601" fmla="*/ 1174606 w 6376747"/>
                <a:gd name="connsiteY601" fmla="*/ 1362316 h 5917915"/>
                <a:gd name="connsiteX602" fmla="*/ 1191579 w 6376747"/>
                <a:gd name="connsiteY602" fmla="*/ 1344037 h 5917915"/>
                <a:gd name="connsiteX603" fmla="*/ 1200718 w 6376747"/>
                <a:gd name="connsiteY603" fmla="*/ 1263743 h 5917915"/>
                <a:gd name="connsiteX604" fmla="*/ 1203982 w 6376747"/>
                <a:gd name="connsiteY604" fmla="*/ 1249382 h 5917915"/>
                <a:gd name="connsiteX605" fmla="*/ 1245761 w 6376747"/>
                <a:gd name="connsiteY605" fmla="*/ 1221964 h 5917915"/>
                <a:gd name="connsiteX606" fmla="*/ 1294068 w 6376747"/>
                <a:gd name="connsiteY606" fmla="*/ 1194547 h 5917915"/>
                <a:gd name="connsiteX607" fmla="*/ 1355431 w 6376747"/>
                <a:gd name="connsiteY607" fmla="*/ 1209561 h 5917915"/>
                <a:gd name="connsiteX608" fmla="*/ 1380237 w 6376747"/>
                <a:gd name="connsiteY608" fmla="*/ 1186060 h 5917915"/>
                <a:gd name="connsiteX609" fmla="*/ 1405043 w 6376747"/>
                <a:gd name="connsiteY609" fmla="*/ 1189324 h 5917915"/>
                <a:gd name="connsiteX610" fmla="*/ 1421363 w 6376747"/>
                <a:gd name="connsiteY610" fmla="*/ 1183449 h 5917915"/>
                <a:gd name="connsiteX611" fmla="*/ 1508185 w 6376747"/>
                <a:gd name="connsiteY611" fmla="*/ 1120781 h 5917915"/>
                <a:gd name="connsiteX612" fmla="*/ 1560409 w 6376747"/>
                <a:gd name="connsiteY612" fmla="*/ 1088141 h 5917915"/>
                <a:gd name="connsiteX613" fmla="*/ 1622425 w 6376747"/>
                <a:gd name="connsiteY613" fmla="*/ 1033306 h 5917915"/>
                <a:gd name="connsiteX614" fmla="*/ 1753637 w 6376747"/>
                <a:gd name="connsiteY614" fmla="*/ 1065946 h 5917915"/>
                <a:gd name="connsiteX615" fmla="*/ 1756248 w 6376747"/>
                <a:gd name="connsiteY615" fmla="*/ 1024820 h 5917915"/>
                <a:gd name="connsiteX616" fmla="*/ 1773874 w 6376747"/>
                <a:gd name="connsiteY616" fmla="*/ 1005236 h 5917915"/>
                <a:gd name="connsiteX617" fmla="*/ 1845681 w 6376747"/>
                <a:gd name="connsiteY617" fmla="*/ 962804 h 5917915"/>
                <a:gd name="connsiteX618" fmla="*/ 1903780 w 6376747"/>
                <a:gd name="connsiteY618" fmla="*/ 1001319 h 5917915"/>
                <a:gd name="connsiteX619" fmla="*/ 1906391 w 6376747"/>
                <a:gd name="connsiteY619" fmla="*/ 996749 h 5917915"/>
                <a:gd name="connsiteX620" fmla="*/ 1942295 w 6376747"/>
                <a:gd name="connsiteY620" fmla="*/ 929511 h 5917915"/>
                <a:gd name="connsiteX621" fmla="*/ 2072202 w 6376747"/>
                <a:gd name="connsiteY621" fmla="*/ 857704 h 5917915"/>
                <a:gd name="connsiteX622" fmla="*/ 2088522 w 6376747"/>
                <a:gd name="connsiteY622" fmla="*/ 813966 h 5917915"/>
                <a:gd name="connsiteX623" fmla="*/ 2083952 w 6376747"/>
                <a:gd name="connsiteY623" fmla="*/ 793077 h 5917915"/>
                <a:gd name="connsiteX624" fmla="*/ 2181872 w 6376747"/>
                <a:gd name="connsiteY624" fmla="*/ 833550 h 5917915"/>
                <a:gd name="connsiteX625" fmla="*/ 2195581 w 6376747"/>
                <a:gd name="connsiteY625" fmla="*/ 818536 h 5917915"/>
                <a:gd name="connsiteX626" fmla="*/ 2200803 w 6376747"/>
                <a:gd name="connsiteY626" fmla="*/ 819841 h 5917915"/>
                <a:gd name="connsiteX627" fmla="*/ 2271958 w 6376747"/>
                <a:gd name="connsiteY627" fmla="*/ 857051 h 5917915"/>
                <a:gd name="connsiteX628" fmla="*/ 2319612 w 6376747"/>
                <a:gd name="connsiteY628" fmla="*/ 867495 h 5917915"/>
                <a:gd name="connsiteX629" fmla="*/ 2304598 w 6376747"/>
                <a:gd name="connsiteY629" fmla="*/ 905358 h 5917915"/>
                <a:gd name="connsiteX630" fmla="*/ 2372489 w 6376747"/>
                <a:gd name="connsiteY630" fmla="*/ 917761 h 5917915"/>
                <a:gd name="connsiteX631" fmla="*/ 2398601 w 6376747"/>
                <a:gd name="connsiteY631" fmla="*/ 922330 h 5917915"/>
                <a:gd name="connsiteX632" fmla="*/ 2422101 w 6376747"/>
                <a:gd name="connsiteY632" fmla="*/ 911886 h 5917915"/>
                <a:gd name="connsiteX633" fmla="*/ 2439727 w 6376747"/>
                <a:gd name="connsiteY633" fmla="*/ 906010 h 5917915"/>
                <a:gd name="connsiteX634" fmla="*/ 2458005 w 6376747"/>
                <a:gd name="connsiteY634" fmla="*/ 917761 h 5917915"/>
                <a:gd name="connsiteX635" fmla="*/ 2516757 w 6376747"/>
                <a:gd name="connsiteY635" fmla="*/ 825064 h 5917915"/>
                <a:gd name="connsiteX636" fmla="*/ 2504354 w 6376747"/>
                <a:gd name="connsiteY636" fmla="*/ 802868 h 5917915"/>
                <a:gd name="connsiteX637" fmla="*/ 2498478 w 6376747"/>
                <a:gd name="connsiteY637" fmla="*/ 770881 h 5917915"/>
                <a:gd name="connsiteX638" fmla="*/ 2491298 w 6376747"/>
                <a:gd name="connsiteY638" fmla="*/ 729102 h 5917915"/>
                <a:gd name="connsiteX639" fmla="*/ 2505006 w 6376747"/>
                <a:gd name="connsiteY639" fmla="*/ 687976 h 5917915"/>
                <a:gd name="connsiteX640" fmla="*/ 2512187 w 6376747"/>
                <a:gd name="connsiteY640" fmla="*/ 642280 h 5917915"/>
                <a:gd name="connsiteX641" fmla="*/ 2493909 w 6376747"/>
                <a:gd name="connsiteY641" fmla="*/ 624655 h 5917915"/>
                <a:gd name="connsiteX642" fmla="*/ 2547438 w 6376747"/>
                <a:gd name="connsiteY642" fmla="*/ 573737 h 5917915"/>
                <a:gd name="connsiteX643" fmla="*/ 2482811 w 6376747"/>
                <a:gd name="connsiteY643" fmla="*/ 514332 h 5917915"/>
                <a:gd name="connsiteX644" fmla="*/ 2416226 w 6376747"/>
                <a:gd name="connsiteY644" fmla="*/ 453622 h 5917915"/>
                <a:gd name="connsiteX645" fmla="*/ 2442338 w 6376747"/>
                <a:gd name="connsiteY645" fmla="*/ 441872 h 5917915"/>
                <a:gd name="connsiteX646" fmla="*/ 2457352 w 6376747"/>
                <a:gd name="connsiteY646" fmla="*/ 435344 h 5917915"/>
                <a:gd name="connsiteX647" fmla="*/ 2536994 w 6376747"/>
                <a:gd name="connsiteY647" fmla="*/ 391606 h 5917915"/>
                <a:gd name="connsiteX648" fmla="*/ 2547438 w 6376747"/>
                <a:gd name="connsiteY648" fmla="*/ 395523 h 5917915"/>
                <a:gd name="connsiteX649" fmla="*/ 2597051 w 6376747"/>
                <a:gd name="connsiteY649" fmla="*/ 410537 h 5917915"/>
                <a:gd name="connsiteX650" fmla="*/ 2645358 w 6376747"/>
                <a:gd name="connsiteY650" fmla="*/ 380509 h 5917915"/>
                <a:gd name="connsiteX651" fmla="*/ 2649275 w 6376747"/>
                <a:gd name="connsiteY651" fmla="*/ 462761 h 5917915"/>
                <a:gd name="connsiteX652" fmla="*/ 2681914 w 6376747"/>
                <a:gd name="connsiteY652" fmla="*/ 419024 h 5917915"/>
                <a:gd name="connsiteX653" fmla="*/ 2709985 w 6376747"/>
                <a:gd name="connsiteY653" fmla="*/ 410537 h 5917915"/>
                <a:gd name="connsiteX654" fmla="*/ 2730221 w 6376747"/>
                <a:gd name="connsiteY654" fmla="*/ 418371 h 5917915"/>
                <a:gd name="connsiteX655" fmla="*/ 2770695 w 6376747"/>
                <a:gd name="connsiteY655" fmla="*/ 402051 h 5917915"/>
                <a:gd name="connsiteX656" fmla="*/ 2787015 w 6376747"/>
                <a:gd name="connsiteY656" fmla="*/ 389648 h 5917915"/>
                <a:gd name="connsiteX657" fmla="*/ 2875142 w 6376747"/>
                <a:gd name="connsiteY657" fmla="*/ 362883 h 5917915"/>
                <a:gd name="connsiteX658" fmla="*/ 2918227 w 6376747"/>
                <a:gd name="connsiteY658" fmla="*/ 381162 h 5917915"/>
                <a:gd name="connsiteX659" fmla="*/ 2929325 w 6376747"/>
                <a:gd name="connsiteY659" fmla="*/ 398787 h 5917915"/>
                <a:gd name="connsiteX660" fmla="*/ 3029855 w 6376747"/>
                <a:gd name="connsiteY660" fmla="*/ 272144 h 5917915"/>
                <a:gd name="connsiteX661" fmla="*/ 3010272 w 6376747"/>
                <a:gd name="connsiteY661" fmla="*/ 217309 h 5917915"/>
                <a:gd name="connsiteX662" fmla="*/ 3054662 w 6376747"/>
                <a:gd name="connsiteY662" fmla="*/ 199031 h 5917915"/>
                <a:gd name="connsiteX663" fmla="*/ 3019411 w 6376747"/>
                <a:gd name="connsiteY663" fmla="*/ 174225 h 5917915"/>
                <a:gd name="connsiteX664" fmla="*/ 3007660 w 6376747"/>
                <a:gd name="connsiteY664" fmla="*/ 140279 h 5917915"/>
                <a:gd name="connsiteX665" fmla="*/ 3075551 w 6376747"/>
                <a:gd name="connsiteY665" fmla="*/ 80222 h 5917915"/>
                <a:gd name="connsiteX666" fmla="*/ 3127775 w 6376747"/>
                <a:gd name="connsiteY666" fmla="*/ 60638 h 5917915"/>
                <a:gd name="connsiteX667" fmla="*/ 3163679 w 6376747"/>
                <a:gd name="connsiteY667" fmla="*/ 34526 h 5917915"/>
                <a:gd name="connsiteX668" fmla="*/ 3217208 w 6376747"/>
                <a:gd name="connsiteY668" fmla="*/ 6456 h 5917915"/>
                <a:gd name="connsiteX669" fmla="*/ 3234834 w 6376747"/>
                <a:gd name="connsiteY669" fmla="*/ 581 h 5917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</a:cxnLst>
              <a:rect l="l" t="t" r="r" b="b"/>
              <a:pathLst>
                <a:path w="6376747" h="5917915">
                  <a:moveTo>
                    <a:pt x="3234834" y="581"/>
                  </a:moveTo>
                  <a:cubicBezTo>
                    <a:pt x="3254418" y="6456"/>
                    <a:pt x="3272696" y="14290"/>
                    <a:pt x="3292280" y="21470"/>
                  </a:cubicBezTo>
                  <a:cubicBezTo>
                    <a:pt x="3292280" y="33873"/>
                    <a:pt x="3292280" y="44971"/>
                    <a:pt x="3292280" y="59985"/>
                  </a:cubicBezTo>
                  <a:cubicBezTo>
                    <a:pt x="3322308" y="52152"/>
                    <a:pt x="3334712" y="68472"/>
                    <a:pt x="3340587" y="93278"/>
                  </a:cubicBezTo>
                  <a:cubicBezTo>
                    <a:pt x="3341240" y="96542"/>
                    <a:pt x="3343198" y="100459"/>
                    <a:pt x="3345809" y="101112"/>
                  </a:cubicBezTo>
                  <a:cubicBezTo>
                    <a:pt x="3366046" y="106987"/>
                    <a:pt x="3386936" y="116126"/>
                    <a:pt x="3407172" y="116126"/>
                  </a:cubicBezTo>
                  <a:cubicBezTo>
                    <a:pt x="3421534" y="116126"/>
                    <a:pt x="3428062" y="118084"/>
                    <a:pt x="3433284" y="129835"/>
                  </a:cubicBezTo>
                  <a:cubicBezTo>
                    <a:pt x="3436548" y="136363"/>
                    <a:pt x="3441770" y="142238"/>
                    <a:pt x="3443729" y="148766"/>
                  </a:cubicBezTo>
                  <a:cubicBezTo>
                    <a:pt x="3452215" y="173572"/>
                    <a:pt x="3465271" y="179447"/>
                    <a:pt x="3486160" y="161822"/>
                  </a:cubicBezTo>
                  <a:cubicBezTo>
                    <a:pt x="3489424" y="159211"/>
                    <a:pt x="3493341" y="157252"/>
                    <a:pt x="3497258" y="157252"/>
                  </a:cubicBezTo>
                  <a:cubicBezTo>
                    <a:pt x="3516189" y="155294"/>
                    <a:pt x="3577552" y="204254"/>
                    <a:pt x="3579511" y="223837"/>
                  </a:cubicBezTo>
                  <a:cubicBezTo>
                    <a:pt x="3584080" y="276714"/>
                    <a:pt x="3587997" y="329591"/>
                    <a:pt x="3591914" y="381814"/>
                  </a:cubicBezTo>
                  <a:cubicBezTo>
                    <a:pt x="3594525" y="415760"/>
                    <a:pt x="3594525" y="415760"/>
                    <a:pt x="3627165" y="415760"/>
                  </a:cubicBezTo>
                  <a:cubicBezTo>
                    <a:pt x="3639568" y="415760"/>
                    <a:pt x="3651318" y="415760"/>
                    <a:pt x="3665027" y="415760"/>
                  </a:cubicBezTo>
                  <a:cubicBezTo>
                    <a:pt x="3666333" y="429469"/>
                    <a:pt x="3667638" y="441219"/>
                    <a:pt x="3668944" y="452969"/>
                  </a:cubicBezTo>
                  <a:cubicBezTo>
                    <a:pt x="3670902" y="452316"/>
                    <a:pt x="3728348" y="432733"/>
                    <a:pt x="3728348" y="432733"/>
                  </a:cubicBezTo>
                  <a:cubicBezTo>
                    <a:pt x="3732918" y="431427"/>
                    <a:pt x="3738140" y="430774"/>
                    <a:pt x="3742057" y="428163"/>
                  </a:cubicBezTo>
                  <a:cubicBezTo>
                    <a:pt x="3792322" y="395523"/>
                    <a:pt x="3843894" y="410537"/>
                    <a:pt x="3899381" y="422941"/>
                  </a:cubicBezTo>
                  <a:cubicBezTo>
                    <a:pt x="3900687" y="407926"/>
                    <a:pt x="3901340" y="390953"/>
                    <a:pt x="3902645" y="373328"/>
                  </a:cubicBezTo>
                  <a:cubicBezTo>
                    <a:pt x="3904604" y="372022"/>
                    <a:pt x="3907215" y="370064"/>
                    <a:pt x="3909173" y="368758"/>
                  </a:cubicBezTo>
                  <a:cubicBezTo>
                    <a:pt x="3934632" y="388995"/>
                    <a:pt x="3960091" y="409232"/>
                    <a:pt x="3985550" y="430121"/>
                  </a:cubicBezTo>
                  <a:cubicBezTo>
                    <a:pt x="3988162" y="432080"/>
                    <a:pt x="3988162" y="439260"/>
                    <a:pt x="3986856" y="443830"/>
                  </a:cubicBezTo>
                  <a:cubicBezTo>
                    <a:pt x="3980328" y="468636"/>
                    <a:pt x="3982939" y="492137"/>
                    <a:pt x="3999259" y="513027"/>
                  </a:cubicBezTo>
                  <a:cubicBezTo>
                    <a:pt x="4008398" y="525430"/>
                    <a:pt x="4008398" y="537180"/>
                    <a:pt x="3999912" y="550889"/>
                  </a:cubicBezTo>
                  <a:cubicBezTo>
                    <a:pt x="3988814" y="569167"/>
                    <a:pt x="3983592" y="588098"/>
                    <a:pt x="3990120" y="610946"/>
                  </a:cubicBezTo>
                  <a:cubicBezTo>
                    <a:pt x="3995995" y="634447"/>
                    <a:pt x="3995995" y="659253"/>
                    <a:pt x="4001217" y="683407"/>
                  </a:cubicBezTo>
                  <a:cubicBezTo>
                    <a:pt x="4003176" y="693199"/>
                    <a:pt x="4009051" y="704949"/>
                    <a:pt x="4016232" y="709519"/>
                  </a:cubicBezTo>
                  <a:cubicBezTo>
                    <a:pt x="4037121" y="720616"/>
                    <a:pt x="4035816" y="734325"/>
                    <a:pt x="4025371" y="750645"/>
                  </a:cubicBezTo>
                  <a:cubicBezTo>
                    <a:pt x="4013621" y="768270"/>
                    <a:pt x="4018843" y="778062"/>
                    <a:pt x="4036469" y="787854"/>
                  </a:cubicBezTo>
                  <a:cubicBezTo>
                    <a:pt x="4067150" y="804174"/>
                    <a:pt x="4068456" y="841384"/>
                    <a:pt x="4040385" y="862273"/>
                  </a:cubicBezTo>
                  <a:cubicBezTo>
                    <a:pt x="4017537" y="879246"/>
                    <a:pt x="3992731" y="894260"/>
                    <a:pt x="3972494" y="913191"/>
                  </a:cubicBezTo>
                  <a:cubicBezTo>
                    <a:pt x="3962702" y="922330"/>
                    <a:pt x="3953563" y="939956"/>
                    <a:pt x="3955522" y="951706"/>
                  </a:cubicBezTo>
                  <a:cubicBezTo>
                    <a:pt x="3958133" y="966068"/>
                    <a:pt x="3974453" y="973901"/>
                    <a:pt x="3992731" y="971943"/>
                  </a:cubicBezTo>
                  <a:cubicBezTo>
                    <a:pt x="4004481" y="970637"/>
                    <a:pt x="4016885" y="971943"/>
                    <a:pt x="4035816" y="971943"/>
                  </a:cubicBezTo>
                  <a:cubicBezTo>
                    <a:pt x="4024065" y="983041"/>
                    <a:pt x="4016885" y="990874"/>
                    <a:pt x="4009051" y="998055"/>
                  </a:cubicBezTo>
                  <a:cubicBezTo>
                    <a:pt x="4001217" y="1005236"/>
                    <a:pt x="3993384" y="1012416"/>
                    <a:pt x="3983592" y="1020903"/>
                  </a:cubicBezTo>
                  <a:cubicBezTo>
                    <a:pt x="4000565" y="1031347"/>
                    <a:pt x="4020801" y="1037223"/>
                    <a:pt x="4029288" y="1050931"/>
                  </a:cubicBezTo>
                  <a:cubicBezTo>
                    <a:pt x="4036469" y="1063335"/>
                    <a:pt x="4030593" y="1083571"/>
                    <a:pt x="4030593" y="1102502"/>
                  </a:cubicBezTo>
                  <a:cubicBezTo>
                    <a:pt x="4044955" y="1099891"/>
                    <a:pt x="4054094" y="1096627"/>
                    <a:pt x="4063233" y="1096627"/>
                  </a:cubicBezTo>
                  <a:cubicBezTo>
                    <a:pt x="4076942" y="1097280"/>
                    <a:pt x="4097831" y="1095322"/>
                    <a:pt x="4103054" y="1103155"/>
                  </a:cubicBezTo>
                  <a:cubicBezTo>
                    <a:pt x="4113499" y="1119475"/>
                    <a:pt x="4125249" y="1139059"/>
                    <a:pt x="4110887" y="1161907"/>
                  </a:cubicBezTo>
                  <a:cubicBezTo>
                    <a:pt x="4099790" y="1180185"/>
                    <a:pt x="4092609" y="1201075"/>
                    <a:pt x="4083470" y="1222617"/>
                  </a:cubicBezTo>
                  <a:cubicBezTo>
                    <a:pt x="4105012" y="1226534"/>
                    <a:pt x="4123943" y="1230451"/>
                    <a:pt x="4142875" y="1233715"/>
                  </a:cubicBezTo>
                  <a:cubicBezTo>
                    <a:pt x="4157236" y="1236326"/>
                    <a:pt x="4174209" y="1261785"/>
                    <a:pt x="4169639" y="1275494"/>
                  </a:cubicBezTo>
                  <a:cubicBezTo>
                    <a:pt x="4167681" y="1280063"/>
                    <a:pt x="4161153" y="1284633"/>
                    <a:pt x="4155277" y="1285938"/>
                  </a:cubicBezTo>
                  <a:cubicBezTo>
                    <a:pt x="4146791" y="1288550"/>
                    <a:pt x="4138305" y="1288550"/>
                    <a:pt x="4125249" y="1290508"/>
                  </a:cubicBezTo>
                  <a:cubicBezTo>
                    <a:pt x="4149403" y="1321189"/>
                    <a:pt x="4131124" y="1348607"/>
                    <a:pt x="4124596" y="1376677"/>
                  </a:cubicBezTo>
                  <a:cubicBezTo>
                    <a:pt x="4122638" y="1384511"/>
                    <a:pt x="4125249" y="1395608"/>
                    <a:pt x="4129819" y="1402136"/>
                  </a:cubicBezTo>
                  <a:cubicBezTo>
                    <a:pt x="4134388" y="1409317"/>
                    <a:pt x="4150055" y="1414539"/>
                    <a:pt x="4150055" y="1419762"/>
                  </a:cubicBezTo>
                  <a:cubicBezTo>
                    <a:pt x="4149403" y="1437387"/>
                    <a:pt x="4144180" y="1454360"/>
                    <a:pt x="4139611" y="1471333"/>
                  </a:cubicBezTo>
                  <a:cubicBezTo>
                    <a:pt x="4138305" y="1475902"/>
                    <a:pt x="4133083" y="1478514"/>
                    <a:pt x="4131124" y="1483083"/>
                  </a:cubicBezTo>
                  <a:cubicBezTo>
                    <a:pt x="4123291" y="1502014"/>
                    <a:pt x="4093262" y="1517029"/>
                    <a:pt x="4121332" y="1541835"/>
                  </a:cubicBezTo>
                  <a:cubicBezTo>
                    <a:pt x="4112193" y="1588836"/>
                    <a:pt x="4171597" y="1601239"/>
                    <a:pt x="4172903" y="1643671"/>
                  </a:cubicBezTo>
                  <a:cubicBezTo>
                    <a:pt x="4172903" y="1645630"/>
                    <a:pt x="4185959" y="1648894"/>
                    <a:pt x="4191834" y="1647588"/>
                  </a:cubicBezTo>
                  <a:cubicBezTo>
                    <a:pt x="4214029" y="1643671"/>
                    <a:pt x="4236225" y="1638449"/>
                    <a:pt x="4265600" y="1631921"/>
                  </a:cubicBezTo>
                  <a:cubicBezTo>
                    <a:pt x="4254503" y="1656074"/>
                    <a:pt x="4244058" y="1675658"/>
                    <a:pt x="4236225" y="1695895"/>
                  </a:cubicBezTo>
                  <a:cubicBezTo>
                    <a:pt x="4232961" y="1704381"/>
                    <a:pt x="4232308" y="1717437"/>
                    <a:pt x="4236225" y="1723965"/>
                  </a:cubicBezTo>
                  <a:cubicBezTo>
                    <a:pt x="4251892" y="1750077"/>
                    <a:pt x="4259072" y="1776189"/>
                    <a:pt x="4254503" y="1806871"/>
                  </a:cubicBezTo>
                  <a:cubicBezTo>
                    <a:pt x="4253197" y="1816010"/>
                    <a:pt x="4260378" y="1827107"/>
                    <a:pt x="4263642" y="1836899"/>
                  </a:cubicBezTo>
                  <a:cubicBezTo>
                    <a:pt x="4265600" y="1843427"/>
                    <a:pt x="4269517" y="1849955"/>
                    <a:pt x="4270823" y="1856483"/>
                  </a:cubicBezTo>
                  <a:cubicBezTo>
                    <a:pt x="4276045" y="1883901"/>
                    <a:pt x="4279962" y="1911971"/>
                    <a:pt x="4285837" y="1939388"/>
                  </a:cubicBezTo>
                  <a:cubicBezTo>
                    <a:pt x="4289754" y="1957667"/>
                    <a:pt x="4302810" y="1968764"/>
                    <a:pt x="4321088" y="1970723"/>
                  </a:cubicBezTo>
                  <a:cubicBezTo>
                    <a:pt x="4340672" y="1972681"/>
                    <a:pt x="4347200" y="1983126"/>
                    <a:pt x="4345894" y="2002057"/>
                  </a:cubicBezTo>
                  <a:cubicBezTo>
                    <a:pt x="4343283" y="2029474"/>
                    <a:pt x="4336102" y="2060156"/>
                    <a:pt x="4387674" y="2064725"/>
                  </a:cubicBezTo>
                  <a:cubicBezTo>
                    <a:pt x="4362214" y="2081045"/>
                    <a:pt x="4343936" y="2092796"/>
                    <a:pt x="4326964" y="2103893"/>
                  </a:cubicBezTo>
                  <a:cubicBezTo>
                    <a:pt x="4327616" y="2106504"/>
                    <a:pt x="4327616" y="2108463"/>
                    <a:pt x="4328269" y="2109768"/>
                  </a:cubicBezTo>
                  <a:cubicBezTo>
                    <a:pt x="4353075" y="2148936"/>
                    <a:pt x="4353075" y="2148936"/>
                    <a:pt x="4397466" y="2140450"/>
                  </a:cubicBezTo>
                  <a:cubicBezTo>
                    <a:pt x="4419008" y="2136533"/>
                    <a:pt x="4440550" y="2126741"/>
                    <a:pt x="4462092" y="2128699"/>
                  </a:cubicBezTo>
                  <a:cubicBezTo>
                    <a:pt x="4484287" y="2130658"/>
                    <a:pt x="4508441" y="2138491"/>
                    <a:pt x="4526719" y="2150895"/>
                  </a:cubicBezTo>
                  <a:cubicBezTo>
                    <a:pt x="4558707" y="2173090"/>
                    <a:pt x="4587429" y="2200507"/>
                    <a:pt x="4615500" y="2227272"/>
                  </a:cubicBezTo>
                  <a:cubicBezTo>
                    <a:pt x="4630514" y="2241634"/>
                    <a:pt x="4640306" y="2260565"/>
                    <a:pt x="4654667" y="2280801"/>
                  </a:cubicBezTo>
                  <a:cubicBezTo>
                    <a:pt x="4672946" y="2263176"/>
                    <a:pt x="4691224" y="2246856"/>
                    <a:pt x="4708197" y="2228578"/>
                  </a:cubicBezTo>
                  <a:cubicBezTo>
                    <a:pt x="4719294" y="2216827"/>
                    <a:pt x="4729086" y="2211605"/>
                    <a:pt x="4743448" y="2222702"/>
                  </a:cubicBezTo>
                  <a:cubicBezTo>
                    <a:pt x="4776741" y="2248161"/>
                    <a:pt x="4808728" y="2240328"/>
                    <a:pt x="4842020" y="2220091"/>
                  </a:cubicBezTo>
                  <a:cubicBezTo>
                    <a:pt x="4875966" y="2199855"/>
                    <a:pt x="4897508" y="2203771"/>
                    <a:pt x="4927537" y="2231189"/>
                  </a:cubicBezTo>
                  <a:cubicBezTo>
                    <a:pt x="4932759" y="2235758"/>
                    <a:pt x="4936023" y="2252731"/>
                    <a:pt x="4932106" y="2255995"/>
                  </a:cubicBezTo>
                  <a:cubicBezTo>
                    <a:pt x="4898161" y="2288635"/>
                    <a:pt x="4909911" y="2316705"/>
                    <a:pt x="4936676" y="2346734"/>
                  </a:cubicBezTo>
                  <a:cubicBezTo>
                    <a:pt x="4954954" y="2366970"/>
                    <a:pt x="4967357" y="2393082"/>
                    <a:pt x="4986289" y="2412666"/>
                  </a:cubicBezTo>
                  <a:cubicBezTo>
                    <a:pt x="4995428" y="2422458"/>
                    <a:pt x="5012401" y="2427681"/>
                    <a:pt x="5026762" y="2429639"/>
                  </a:cubicBezTo>
                  <a:cubicBezTo>
                    <a:pt x="5067888" y="2436167"/>
                    <a:pt x="5109014" y="2439431"/>
                    <a:pt x="5150141" y="2444653"/>
                  </a:cubicBezTo>
                  <a:cubicBezTo>
                    <a:pt x="5171030" y="2447265"/>
                    <a:pt x="5189961" y="2445959"/>
                    <a:pt x="5207587" y="2432250"/>
                  </a:cubicBezTo>
                  <a:cubicBezTo>
                    <a:pt x="5221296" y="2421153"/>
                    <a:pt x="5236962" y="2411361"/>
                    <a:pt x="5253282" y="2404180"/>
                  </a:cubicBezTo>
                  <a:cubicBezTo>
                    <a:pt x="5261116" y="2400916"/>
                    <a:pt x="5271561" y="2404180"/>
                    <a:pt x="5281353" y="2404833"/>
                  </a:cubicBezTo>
                  <a:cubicBezTo>
                    <a:pt x="5278089" y="2412014"/>
                    <a:pt x="5276130" y="2420500"/>
                    <a:pt x="5271561" y="2425722"/>
                  </a:cubicBezTo>
                  <a:cubicBezTo>
                    <a:pt x="5257852" y="2439431"/>
                    <a:pt x="5243490" y="2451834"/>
                    <a:pt x="5228476" y="2465543"/>
                  </a:cubicBezTo>
                  <a:cubicBezTo>
                    <a:pt x="5237616" y="2481210"/>
                    <a:pt x="5248060" y="2494266"/>
                    <a:pt x="5253935" y="2509280"/>
                  </a:cubicBezTo>
                  <a:cubicBezTo>
                    <a:pt x="5261116" y="2526253"/>
                    <a:pt x="5267644" y="2543879"/>
                    <a:pt x="5268297" y="2561504"/>
                  </a:cubicBezTo>
                  <a:cubicBezTo>
                    <a:pt x="5270908" y="2600019"/>
                    <a:pt x="5282658" y="2611769"/>
                    <a:pt x="5321826" y="2601325"/>
                  </a:cubicBezTo>
                  <a:cubicBezTo>
                    <a:pt x="5342063" y="2596102"/>
                    <a:pt x="5360994" y="2586310"/>
                    <a:pt x="5381231" y="2580435"/>
                  </a:cubicBezTo>
                  <a:cubicBezTo>
                    <a:pt x="5388412" y="2578477"/>
                    <a:pt x="5397551" y="2583046"/>
                    <a:pt x="5405384" y="2584352"/>
                  </a:cubicBezTo>
                  <a:cubicBezTo>
                    <a:pt x="5413871" y="2585657"/>
                    <a:pt x="5422357" y="2589574"/>
                    <a:pt x="5430191" y="2588921"/>
                  </a:cubicBezTo>
                  <a:cubicBezTo>
                    <a:pt x="5449122" y="2586310"/>
                    <a:pt x="5455650" y="2593491"/>
                    <a:pt x="5453691" y="2611769"/>
                  </a:cubicBezTo>
                  <a:cubicBezTo>
                    <a:pt x="5453039" y="2617645"/>
                    <a:pt x="5454344" y="2623520"/>
                    <a:pt x="5453691" y="2628742"/>
                  </a:cubicBezTo>
                  <a:cubicBezTo>
                    <a:pt x="5451080" y="2647673"/>
                    <a:pt x="5457608" y="2655507"/>
                    <a:pt x="5477192" y="2654854"/>
                  </a:cubicBezTo>
                  <a:cubicBezTo>
                    <a:pt x="5508526" y="2654854"/>
                    <a:pt x="5508526" y="2655507"/>
                    <a:pt x="5507873" y="2623520"/>
                  </a:cubicBezTo>
                  <a:cubicBezTo>
                    <a:pt x="5507873" y="2611117"/>
                    <a:pt x="5509179" y="2598713"/>
                    <a:pt x="5507221" y="2586963"/>
                  </a:cubicBezTo>
                  <a:cubicBezTo>
                    <a:pt x="5503957" y="2564115"/>
                    <a:pt x="5514401" y="2555629"/>
                    <a:pt x="5535944" y="2556282"/>
                  </a:cubicBezTo>
                  <a:cubicBezTo>
                    <a:pt x="5575111" y="2557587"/>
                    <a:pt x="5613627" y="2554323"/>
                    <a:pt x="5648225" y="2532128"/>
                  </a:cubicBezTo>
                  <a:cubicBezTo>
                    <a:pt x="5652794" y="2528864"/>
                    <a:pt x="5667809" y="2534739"/>
                    <a:pt x="5673031" y="2540615"/>
                  </a:cubicBezTo>
                  <a:cubicBezTo>
                    <a:pt x="5684782" y="2553670"/>
                    <a:pt x="5695226" y="2564115"/>
                    <a:pt x="5715463" y="2562810"/>
                  </a:cubicBezTo>
                  <a:cubicBezTo>
                    <a:pt x="5735700" y="2561504"/>
                    <a:pt x="5739616" y="2552365"/>
                    <a:pt x="5735047" y="2536045"/>
                  </a:cubicBezTo>
                  <a:cubicBezTo>
                    <a:pt x="5730477" y="2520378"/>
                    <a:pt x="5730477" y="2511239"/>
                    <a:pt x="5748103" y="2503405"/>
                  </a:cubicBezTo>
                  <a:cubicBezTo>
                    <a:pt x="5757242" y="2499488"/>
                    <a:pt x="5763770" y="2484474"/>
                    <a:pt x="5765728" y="2473376"/>
                  </a:cubicBezTo>
                  <a:cubicBezTo>
                    <a:pt x="5771604" y="2447917"/>
                    <a:pt x="5785965" y="2438778"/>
                    <a:pt x="5811424" y="2442695"/>
                  </a:cubicBezTo>
                  <a:cubicBezTo>
                    <a:pt x="5817299" y="2443348"/>
                    <a:pt x="5823174" y="2441389"/>
                    <a:pt x="5828397" y="2443348"/>
                  </a:cubicBezTo>
                  <a:cubicBezTo>
                    <a:pt x="5840800" y="2446612"/>
                    <a:pt x="5851897" y="2451834"/>
                    <a:pt x="5866259" y="2457057"/>
                  </a:cubicBezTo>
                  <a:cubicBezTo>
                    <a:pt x="5887801" y="2457057"/>
                    <a:pt x="5913913" y="2457709"/>
                    <a:pt x="5940025" y="2457057"/>
                  </a:cubicBezTo>
                  <a:cubicBezTo>
                    <a:pt x="5970054" y="2455751"/>
                    <a:pt x="5983763" y="2470113"/>
                    <a:pt x="5995513" y="2498183"/>
                  </a:cubicBezTo>
                  <a:cubicBezTo>
                    <a:pt x="6009221" y="2531475"/>
                    <a:pt x="6002693" y="2559546"/>
                    <a:pt x="5988985" y="2588269"/>
                  </a:cubicBezTo>
                  <a:cubicBezTo>
                    <a:pt x="5977235" y="2613075"/>
                    <a:pt x="5977235" y="2633965"/>
                    <a:pt x="5996819" y="2654854"/>
                  </a:cubicBezTo>
                  <a:cubicBezTo>
                    <a:pt x="6006610" y="2665299"/>
                    <a:pt x="6015097" y="2678355"/>
                    <a:pt x="6022277" y="2690758"/>
                  </a:cubicBezTo>
                  <a:cubicBezTo>
                    <a:pt x="6031417" y="2707078"/>
                    <a:pt x="6042514" y="2716217"/>
                    <a:pt x="6062098" y="2704467"/>
                  </a:cubicBezTo>
                  <a:cubicBezTo>
                    <a:pt x="6073196" y="2721439"/>
                    <a:pt x="6082988" y="2737106"/>
                    <a:pt x="6094085" y="2752121"/>
                  </a:cubicBezTo>
                  <a:cubicBezTo>
                    <a:pt x="6105183" y="2767135"/>
                    <a:pt x="6115628" y="2779538"/>
                    <a:pt x="6135212" y="2789330"/>
                  </a:cubicBezTo>
                  <a:cubicBezTo>
                    <a:pt x="6156754" y="2799775"/>
                    <a:pt x="6171115" y="2827845"/>
                    <a:pt x="6184824" y="2850693"/>
                  </a:cubicBezTo>
                  <a:cubicBezTo>
                    <a:pt x="6189394" y="2858527"/>
                    <a:pt x="6181560" y="2873541"/>
                    <a:pt x="6180907" y="2885292"/>
                  </a:cubicBezTo>
                  <a:cubicBezTo>
                    <a:pt x="6180254" y="2893125"/>
                    <a:pt x="6180907" y="2902264"/>
                    <a:pt x="6184171" y="2908792"/>
                  </a:cubicBezTo>
                  <a:cubicBezTo>
                    <a:pt x="6189394" y="2918584"/>
                    <a:pt x="6197227" y="2927723"/>
                    <a:pt x="6205714" y="2934904"/>
                  </a:cubicBezTo>
                  <a:cubicBezTo>
                    <a:pt x="6232478" y="2957099"/>
                    <a:pt x="6228562" y="2983211"/>
                    <a:pt x="6220728" y="3011934"/>
                  </a:cubicBezTo>
                  <a:cubicBezTo>
                    <a:pt x="6214200" y="3035435"/>
                    <a:pt x="6197227" y="3021073"/>
                    <a:pt x="6184171" y="3023684"/>
                  </a:cubicBezTo>
                  <a:cubicBezTo>
                    <a:pt x="6184171" y="3056324"/>
                    <a:pt x="6184171" y="3088964"/>
                    <a:pt x="6184171" y="3120951"/>
                  </a:cubicBezTo>
                  <a:cubicBezTo>
                    <a:pt x="6184171" y="3137271"/>
                    <a:pt x="6195269" y="3135966"/>
                    <a:pt x="6206366" y="3135966"/>
                  </a:cubicBezTo>
                  <a:cubicBezTo>
                    <a:pt x="6246187" y="3135966"/>
                    <a:pt x="6286008" y="3135966"/>
                    <a:pt x="6328439" y="3135966"/>
                  </a:cubicBezTo>
                  <a:cubicBezTo>
                    <a:pt x="6330398" y="3143146"/>
                    <a:pt x="6333662" y="3152286"/>
                    <a:pt x="6334315" y="3161425"/>
                  </a:cubicBezTo>
                  <a:cubicBezTo>
                    <a:pt x="6335620" y="3174481"/>
                    <a:pt x="6338884" y="3184925"/>
                    <a:pt x="6354551" y="3187537"/>
                  </a:cubicBezTo>
                  <a:cubicBezTo>
                    <a:pt x="6359121" y="3188189"/>
                    <a:pt x="6366302" y="3196023"/>
                    <a:pt x="6366302" y="3200592"/>
                  </a:cubicBezTo>
                  <a:cubicBezTo>
                    <a:pt x="6366955" y="3226052"/>
                    <a:pt x="6366302" y="3250858"/>
                    <a:pt x="6364996" y="3276317"/>
                  </a:cubicBezTo>
                  <a:cubicBezTo>
                    <a:pt x="6364996" y="3280234"/>
                    <a:pt x="6354551" y="3285456"/>
                    <a:pt x="6349329" y="3285456"/>
                  </a:cubicBezTo>
                  <a:cubicBezTo>
                    <a:pt x="6338884" y="3285456"/>
                    <a:pt x="6328439" y="3282845"/>
                    <a:pt x="6314078" y="3280234"/>
                  </a:cubicBezTo>
                  <a:cubicBezTo>
                    <a:pt x="6310814" y="3308957"/>
                    <a:pt x="6308203" y="3337027"/>
                    <a:pt x="6305591" y="3365097"/>
                  </a:cubicBezTo>
                  <a:cubicBezTo>
                    <a:pt x="6304939" y="3369014"/>
                    <a:pt x="6307550" y="3375542"/>
                    <a:pt x="6310814" y="3378153"/>
                  </a:cubicBezTo>
                  <a:cubicBezTo>
                    <a:pt x="6349982" y="3409488"/>
                    <a:pt x="6351940" y="3457142"/>
                    <a:pt x="6367607" y="3498921"/>
                  </a:cubicBezTo>
                  <a:cubicBezTo>
                    <a:pt x="6374788" y="3519157"/>
                    <a:pt x="6375441" y="3534172"/>
                    <a:pt x="6353899" y="3545269"/>
                  </a:cubicBezTo>
                  <a:cubicBezTo>
                    <a:pt x="6340843" y="3551797"/>
                    <a:pt x="6344759" y="3560284"/>
                    <a:pt x="6352593" y="3568770"/>
                  </a:cubicBezTo>
                  <a:cubicBezTo>
                    <a:pt x="6360427" y="3577256"/>
                    <a:pt x="6367607" y="3585743"/>
                    <a:pt x="6376747" y="3597493"/>
                  </a:cubicBezTo>
                  <a:cubicBezTo>
                    <a:pt x="6331703" y="3613160"/>
                    <a:pt x="6336926" y="3656898"/>
                    <a:pt x="6320606" y="3688232"/>
                  </a:cubicBezTo>
                  <a:cubicBezTo>
                    <a:pt x="6316036" y="3697371"/>
                    <a:pt x="6308203" y="3706510"/>
                    <a:pt x="6299064" y="3711080"/>
                  </a:cubicBezTo>
                  <a:cubicBezTo>
                    <a:pt x="6282744" y="3719566"/>
                    <a:pt x="6265118" y="3726747"/>
                    <a:pt x="6246840" y="3730011"/>
                  </a:cubicBezTo>
                  <a:cubicBezTo>
                    <a:pt x="6195269" y="3739803"/>
                    <a:pt x="6160670" y="3773748"/>
                    <a:pt x="6132600" y="3813569"/>
                  </a:cubicBezTo>
                  <a:cubicBezTo>
                    <a:pt x="6118239" y="3834458"/>
                    <a:pt x="6101919" y="3844250"/>
                    <a:pt x="6078418" y="3831194"/>
                  </a:cubicBezTo>
                  <a:cubicBezTo>
                    <a:pt x="6056876" y="3819444"/>
                    <a:pt x="6036639" y="3825319"/>
                    <a:pt x="6015097" y="3831194"/>
                  </a:cubicBezTo>
                  <a:cubicBezTo>
                    <a:pt x="5968748" y="3843598"/>
                    <a:pt x="5922399" y="3854695"/>
                    <a:pt x="5876704" y="3867098"/>
                  </a:cubicBezTo>
                  <a:cubicBezTo>
                    <a:pt x="5870176" y="3869057"/>
                    <a:pt x="5862342" y="3872321"/>
                    <a:pt x="5859078" y="3878196"/>
                  </a:cubicBezTo>
                  <a:cubicBezTo>
                    <a:pt x="5831661" y="3927156"/>
                    <a:pt x="5804896" y="3976768"/>
                    <a:pt x="5777478" y="4026381"/>
                  </a:cubicBezTo>
                  <a:cubicBezTo>
                    <a:pt x="5778784" y="4028992"/>
                    <a:pt x="5780090" y="4031603"/>
                    <a:pt x="5782048" y="4033561"/>
                  </a:cubicBezTo>
                  <a:cubicBezTo>
                    <a:pt x="5795757" y="4029645"/>
                    <a:pt x="5810118" y="4026381"/>
                    <a:pt x="5823174" y="4021159"/>
                  </a:cubicBezTo>
                  <a:cubicBezTo>
                    <a:pt x="5830355" y="4018547"/>
                    <a:pt x="5836230" y="4012019"/>
                    <a:pt x="5843411" y="4007450"/>
                  </a:cubicBezTo>
                  <a:cubicBezTo>
                    <a:pt x="5856467" y="3998963"/>
                    <a:pt x="5868870" y="3985255"/>
                    <a:pt x="5881926" y="3984602"/>
                  </a:cubicBezTo>
                  <a:cubicBezTo>
                    <a:pt x="5889760" y="3984602"/>
                    <a:pt x="5896941" y="4007450"/>
                    <a:pt x="5906733" y="4016589"/>
                  </a:cubicBezTo>
                  <a:cubicBezTo>
                    <a:pt x="5916525" y="4025075"/>
                    <a:pt x="5929580" y="4029645"/>
                    <a:pt x="5947206" y="4039437"/>
                  </a:cubicBezTo>
                  <a:cubicBezTo>
                    <a:pt x="5925663" y="4113856"/>
                    <a:pt x="5902163" y="4192191"/>
                    <a:pt x="5878009" y="4275096"/>
                  </a:cubicBezTo>
                  <a:cubicBezTo>
                    <a:pt x="5857773" y="4258777"/>
                    <a:pt x="5841453" y="4245721"/>
                    <a:pt x="5821216" y="4230054"/>
                  </a:cubicBezTo>
                  <a:cubicBezTo>
                    <a:pt x="5821216" y="4247679"/>
                    <a:pt x="5821216" y="4260735"/>
                    <a:pt x="5821216" y="4277708"/>
                  </a:cubicBezTo>
                  <a:cubicBezTo>
                    <a:pt x="5786618" y="4277708"/>
                    <a:pt x="5753978" y="4278360"/>
                    <a:pt x="5721991" y="4277055"/>
                  </a:cubicBezTo>
                  <a:cubicBezTo>
                    <a:pt x="5716768" y="4277055"/>
                    <a:pt x="5708935" y="4271180"/>
                    <a:pt x="5707629" y="4266610"/>
                  </a:cubicBezTo>
                  <a:cubicBezTo>
                    <a:pt x="5695879" y="4235276"/>
                    <a:pt x="5669114" y="4233970"/>
                    <a:pt x="5641697" y="4232665"/>
                  </a:cubicBezTo>
                  <a:cubicBezTo>
                    <a:pt x="5625377" y="4252249"/>
                    <a:pt x="5650836" y="4286194"/>
                    <a:pt x="5618849" y="4303167"/>
                  </a:cubicBezTo>
                  <a:cubicBezTo>
                    <a:pt x="5623418" y="4332543"/>
                    <a:pt x="5620154" y="4336460"/>
                    <a:pt x="5586862" y="4336460"/>
                  </a:cubicBezTo>
                  <a:cubicBezTo>
                    <a:pt x="5577070" y="4336460"/>
                    <a:pt x="5567278" y="4336460"/>
                    <a:pt x="5557486" y="4336460"/>
                  </a:cubicBezTo>
                  <a:cubicBezTo>
                    <a:pt x="5533333" y="4335807"/>
                    <a:pt x="5512443" y="4331890"/>
                    <a:pt x="5502651" y="4367141"/>
                  </a:cubicBezTo>
                  <a:cubicBezTo>
                    <a:pt x="5496123" y="4389989"/>
                    <a:pt x="5468705" y="4407615"/>
                    <a:pt x="5449775" y="4426546"/>
                  </a:cubicBezTo>
                  <a:cubicBezTo>
                    <a:pt x="5435413" y="4440254"/>
                    <a:pt x="5426274" y="4454616"/>
                    <a:pt x="5429538" y="4475505"/>
                  </a:cubicBezTo>
                  <a:cubicBezTo>
                    <a:pt x="5436066" y="4515326"/>
                    <a:pt x="5424968" y="4546007"/>
                    <a:pt x="5389717" y="4568203"/>
                  </a:cubicBezTo>
                  <a:cubicBezTo>
                    <a:pt x="5376008" y="4576689"/>
                    <a:pt x="5365564" y="4589745"/>
                    <a:pt x="5352508" y="4601495"/>
                  </a:cubicBezTo>
                  <a:cubicBezTo>
                    <a:pt x="5362952" y="4615204"/>
                    <a:pt x="5373397" y="4627607"/>
                    <a:pt x="5377967" y="4633482"/>
                  </a:cubicBezTo>
                  <a:cubicBezTo>
                    <a:pt x="5356424" y="4668733"/>
                    <a:pt x="5337493" y="4699415"/>
                    <a:pt x="5319215" y="4731402"/>
                  </a:cubicBezTo>
                  <a:cubicBezTo>
                    <a:pt x="5314646" y="4739235"/>
                    <a:pt x="5314646" y="4749680"/>
                    <a:pt x="5312034" y="4758166"/>
                  </a:cubicBezTo>
                  <a:cubicBezTo>
                    <a:pt x="5310728" y="4762736"/>
                    <a:pt x="5310076" y="4767958"/>
                    <a:pt x="5306812" y="4770570"/>
                  </a:cubicBezTo>
                  <a:cubicBezTo>
                    <a:pt x="5301590" y="4775139"/>
                    <a:pt x="5293103" y="4777098"/>
                    <a:pt x="5288534" y="4782320"/>
                  </a:cubicBezTo>
                  <a:cubicBezTo>
                    <a:pt x="5284617" y="4788195"/>
                    <a:pt x="5283964" y="4796682"/>
                    <a:pt x="5281353" y="4803862"/>
                  </a:cubicBezTo>
                  <a:cubicBezTo>
                    <a:pt x="5278742" y="4810390"/>
                    <a:pt x="5276130" y="4816918"/>
                    <a:pt x="5272214" y="4825405"/>
                  </a:cubicBezTo>
                  <a:cubicBezTo>
                    <a:pt x="5292450" y="4828669"/>
                    <a:pt x="5310728" y="4831280"/>
                    <a:pt x="5329660" y="4834544"/>
                  </a:cubicBezTo>
                  <a:cubicBezTo>
                    <a:pt x="5323132" y="4864573"/>
                    <a:pt x="5270255" y="4861961"/>
                    <a:pt x="5289839" y="4907657"/>
                  </a:cubicBezTo>
                  <a:cubicBezTo>
                    <a:pt x="5268297" y="4899823"/>
                    <a:pt x="5246102" y="4905699"/>
                    <a:pt x="5234352" y="4882198"/>
                  </a:cubicBezTo>
                  <a:cubicBezTo>
                    <a:pt x="5232393" y="4878281"/>
                    <a:pt x="5225212" y="4876976"/>
                    <a:pt x="5219990" y="4875670"/>
                  </a:cubicBezTo>
                  <a:cubicBezTo>
                    <a:pt x="5217379" y="4875017"/>
                    <a:pt x="5213462" y="4875670"/>
                    <a:pt x="5210198" y="4876323"/>
                  </a:cubicBezTo>
                  <a:cubicBezTo>
                    <a:pt x="5156669" y="4886115"/>
                    <a:pt x="5154710" y="4888726"/>
                    <a:pt x="5159933" y="4943561"/>
                  </a:cubicBezTo>
                  <a:cubicBezTo>
                    <a:pt x="5161238" y="4954659"/>
                    <a:pt x="5159280" y="4965756"/>
                    <a:pt x="5158627" y="4977506"/>
                  </a:cubicBezTo>
                  <a:cubicBezTo>
                    <a:pt x="5166460" y="4984034"/>
                    <a:pt x="5182780" y="4993173"/>
                    <a:pt x="5181475" y="4998396"/>
                  </a:cubicBezTo>
                  <a:cubicBezTo>
                    <a:pt x="5176252" y="5023202"/>
                    <a:pt x="5171683" y="5051272"/>
                    <a:pt x="5156016" y="5070204"/>
                  </a:cubicBezTo>
                  <a:cubicBezTo>
                    <a:pt x="5146224" y="5081954"/>
                    <a:pt x="5118153" y="5085218"/>
                    <a:pt x="5099875" y="5081954"/>
                  </a:cubicBezTo>
                  <a:cubicBezTo>
                    <a:pt x="5083555" y="5078690"/>
                    <a:pt x="5070499" y="5061064"/>
                    <a:pt x="5054832" y="5048661"/>
                  </a:cubicBezTo>
                  <a:cubicBezTo>
                    <a:pt x="5051568" y="5063023"/>
                    <a:pt x="5048957" y="5078690"/>
                    <a:pt x="5026109" y="5076732"/>
                  </a:cubicBezTo>
                  <a:cubicBezTo>
                    <a:pt x="5020887" y="5076079"/>
                    <a:pt x="5014359" y="5093052"/>
                    <a:pt x="5006525" y="5104802"/>
                  </a:cubicBezTo>
                  <a:cubicBezTo>
                    <a:pt x="4997386" y="5093052"/>
                    <a:pt x="4988247" y="5082607"/>
                    <a:pt x="4977802" y="5068898"/>
                  </a:cubicBezTo>
                  <a:cubicBezTo>
                    <a:pt x="4954954" y="5102191"/>
                    <a:pt x="4922314" y="5088482"/>
                    <a:pt x="4892286" y="5088482"/>
                  </a:cubicBezTo>
                  <a:cubicBezTo>
                    <a:pt x="4876618" y="5088482"/>
                    <a:pt x="4866826" y="5091093"/>
                    <a:pt x="4859646" y="5106108"/>
                  </a:cubicBezTo>
                  <a:cubicBezTo>
                    <a:pt x="4849854" y="5126344"/>
                    <a:pt x="4837451" y="5145275"/>
                    <a:pt x="4827006" y="5162901"/>
                  </a:cubicBezTo>
                  <a:cubicBezTo>
                    <a:pt x="4791755" y="5154414"/>
                    <a:pt x="4795019" y="5121122"/>
                    <a:pt x="4781963" y="5097621"/>
                  </a:cubicBezTo>
                  <a:cubicBezTo>
                    <a:pt x="4755851" y="5108719"/>
                    <a:pt x="4731698" y="5119164"/>
                    <a:pt x="4707544" y="5129608"/>
                  </a:cubicBezTo>
                  <a:cubicBezTo>
                    <a:pt x="4685349" y="5139400"/>
                    <a:pt x="4685349" y="5139400"/>
                    <a:pt x="4672946" y="5117858"/>
                  </a:cubicBezTo>
                  <a:cubicBezTo>
                    <a:pt x="4643570" y="5134178"/>
                    <a:pt x="4642917" y="5138747"/>
                    <a:pt x="4655973" y="5192276"/>
                  </a:cubicBezTo>
                  <a:cubicBezTo>
                    <a:pt x="4640959" y="5198804"/>
                    <a:pt x="4634431" y="5206638"/>
                    <a:pt x="4648139" y="5223611"/>
                  </a:cubicBezTo>
                  <a:cubicBezTo>
                    <a:pt x="4659237" y="5236667"/>
                    <a:pt x="4642917" y="5239931"/>
                    <a:pt x="4634431" y="5245153"/>
                  </a:cubicBezTo>
                  <a:cubicBezTo>
                    <a:pt x="4623333" y="5252334"/>
                    <a:pt x="4603749" y="5251681"/>
                    <a:pt x="4606361" y="5273223"/>
                  </a:cubicBezTo>
                  <a:cubicBezTo>
                    <a:pt x="4607666" y="5285627"/>
                    <a:pt x="4608972" y="5296724"/>
                    <a:pt x="4626597" y="5290196"/>
                  </a:cubicBezTo>
                  <a:cubicBezTo>
                    <a:pt x="4635083" y="5287585"/>
                    <a:pt x="4644223" y="5287585"/>
                    <a:pt x="4652709" y="5284321"/>
                  </a:cubicBezTo>
                  <a:cubicBezTo>
                    <a:pt x="4668376" y="5279099"/>
                    <a:pt x="4670987" y="5290196"/>
                    <a:pt x="4674251" y="5299988"/>
                  </a:cubicBezTo>
                  <a:cubicBezTo>
                    <a:pt x="4678168" y="5311739"/>
                    <a:pt x="4672946" y="5318267"/>
                    <a:pt x="4659890" y="5318919"/>
                  </a:cubicBezTo>
                  <a:cubicBezTo>
                    <a:pt x="4650098" y="5319572"/>
                    <a:pt x="4640306" y="5320878"/>
                    <a:pt x="4631819" y="5324795"/>
                  </a:cubicBezTo>
                  <a:cubicBezTo>
                    <a:pt x="4616153" y="5332628"/>
                    <a:pt x="4603749" y="5343073"/>
                    <a:pt x="4611583" y="5365268"/>
                  </a:cubicBezTo>
                  <a:cubicBezTo>
                    <a:pt x="4614194" y="5373101"/>
                    <a:pt x="4607666" y="5384852"/>
                    <a:pt x="4604402" y="5394644"/>
                  </a:cubicBezTo>
                  <a:cubicBezTo>
                    <a:pt x="4602444" y="5401172"/>
                    <a:pt x="4597221" y="5407700"/>
                    <a:pt x="4597874" y="5413575"/>
                  </a:cubicBezTo>
                  <a:cubicBezTo>
                    <a:pt x="4599833" y="5435117"/>
                    <a:pt x="4604402" y="5456659"/>
                    <a:pt x="4608319" y="5481466"/>
                  </a:cubicBezTo>
                  <a:cubicBezTo>
                    <a:pt x="4644875" y="5465146"/>
                    <a:pt x="4671640" y="5476243"/>
                    <a:pt x="4698405" y="5501050"/>
                  </a:cubicBezTo>
                  <a:cubicBezTo>
                    <a:pt x="4708850" y="5510842"/>
                    <a:pt x="4731045" y="5510842"/>
                    <a:pt x="4748018" y="5510189"/>
                  </a:cubicBezTo>
                  <a:cubicBezTo>
                    <a:pt x="4764990" y="5509536"/>
                    <a:pt x="4773477" y="5510189"/>
                    <a:pt x="4778046" y="5530426"/>
                  </a:cubicBezTo>
                  <a:cubicBezTo>
                    <a:pt x="4789144" y="5583955"/>
                    <a:pt x="4791102" y="5585913"/>
                    <a:pt x="4740184" y="5604844"/>
                  </a:cubicBezTo>
                  <a:cubicBezTo>
                    <a:pt x="4708850" y="5616595"/>
                    <a:pt x="4693183" y="5634873"/>
                    <a:pt x="4698405" y="5670777"/>
                  </a:cubicBezTo>
                  <a:cubicBezTo>
                    <a:pt x="4696447" y="5670777"/>
                    <a:pt x="4693835" y="5670124"/>
                    <a:pt x="4691877" y="5670124"/>
                  </a:cubicBezTo>
                  <a:cubicBezTo>
                    <a:pt x="4678168" y="5655762"/>
                    <a:pt x="4665112" y="5641401"/>
                    <a:pt x="4648139" y="5623776"/>
                  </a:cubicBezTo>
                  <a:cubicBezTo>
                    <a:pt x="4639653" y="5663596"/>
                    <a:pt x="4612889" y="5668818"/>
                    <a:pt x="4578290" y="5661638"/>
                  </a:cubicBezTo>
                  <a:cubicBezTo>
                    <a:pt x="4582860" y="5689708"/>
                    <a:pt x="4564581" y="5692319"/>
                    <a:pt x="4546303" y="5698194"/>
                  </a:cubicBezTo>
                  <a:cubicBezTo>
                    <a:pt x="4494732" y="5713209"/>
                    <a:pt x="4492774" y="5716473"/>
                    <a:pt x="4491468" y="5770002"/>
                  </a:cubicBezTo>
                  <a:cubicBezTo>
                    <a:pt x="4490815" y="5786322"/>
                    <a:pt x="4488857" y="5802642"/>
                    <a:pt x="4490163" y="5818962"/>
                  </a:cubicBezTo>
                  <a:cubicBezTo>
                    <a:pt x="4490815" y="5828101"/>
                    <a:pt x="4496038" y="5837240"/>
                    <a:pt x="4501913" y="5844421"/>
                  </a:cubicBezTo>
                  <a:cubicBezTo>
                    <a:pt x="4511052" y="5855519"/>
                    <a:pt x="4504524" y="5886200"/>
                    <a:pt x="4488857" y="5894686"/>
                  </a:cubicBezTo>
                  <a:cubicBezTo>
                    <a:pt x="4472537" y="5903825"/>
                    <a:pt x="4456217" y="5913617"/>
                    <a:pt x="4438592" y="5917534"/>
                  </a:cubicBezTo>
                  <a:cubicBezTo>
                    <a:pt x="4429452" y="5919493"/>
                    <a:pt x="4410521" y="5913617"/>
                    <a:pt x="4407910" y="5906437"/>
                  </a:cubicBezTo>
                  <a:cubicBezTo>
                    <a:pt x="4394202" y="5870533"/>
                    <a:pt x="4360256" y="5869227"/>
                    <a:pt x="4331533" y="5860088"/>
                  </a:cubicBezTo>
                  <a:cubicBezTo>
                    <a:pt x="4309991" y="5853560"/>
                    <a:pt x="4287143" y="5849643"/>
                    <a:pt x="4265600" y="5843115"/>
                  </a:cubicBezTo>
                  <a:cubicBezTo>
                    <a:pt x="4253850" y="5839851"/>
                    <a:pt x="4244711" y="5835282"/>
                    <a:pt x="4244058" y="5818309"/>
                  </a:cubicBezTo>
                  <a:cubicBezTo>
                    <a:pt x="4242753" y="5792197"/>
                    <a:pt x="4233613" y="5766738"/>
                    <a:pt x="4234266" y="5741279"/>
                  </a:cubicBezTo>
                  <a:cubicBezTo>
                    <a:pt x="4234919" y="5713209"/>
                    <a:pt x="4242753" y="5685791"/>
                    <a:pt x="4247975" y="5658374"/>
                  </a:cubicBezTo>
                  <a:cubicBezTo>
                    <a:pt x="4250586" y="5644665"/>
                    <a:pt x="4254503" y="5631609"/>
                    <a:pt x="4259072" y="5613984"/>
                  </a:cubicBezTo>
                  <a:cubicBezTo>
                    <a:pt x="4217946" y="5627692"/>
                    <a:pt x="4187265" y="5613984"/>
                    <a:pt x="4166375" y="5578732"/>
                  </a:cubicBezTo>
                  <a:cubicBezTo>
                    <a:pt x="4189223" y="5554579"/>
                    <a:pt x="4184653" y="5536301"/>
                    <a:pt x="4152666" y="5525856"/>
                  </a:cubicBezTo>
                  <a:cubicBezTo>
                    <a:pt x="4152013" y="5525856"/>
                    <a:pt x="4150708" y="5525856"/>
                    <a:pt x="4150055" y="5525203"/>
                  </a:cubicBezTo>
                  <a:cubicBezTo>
                    <a:pt x="4131124" y="5503661"/>
                    <a:pt x="4114151" y="5479507"/>
                    <a:pt x="4088692" y="5464493"/>
                  </a:cubicBezTo>
                  <a:cubicBezTo>
                    <a:pt x="4086081" y="5463187"/>
                    <a:pt x="4089998" y="5449479"/>
                    <a:pt x="4092609" y="5442298"/>
                  </a:cubicBezTo>
                  <a:cubicBezTo>
                    <a:pt x="4104359" y="5408353"/>
                    <a:pt x="4101748" y="5377671"/>
                    <a:pt x="4078247" y="5348948"/>
                  </a:cubicBezTo>
                  <a:cubicBezTo>
                    <a:pt x="4074983" y="5345031"/>
                    <a:pt x="4073025" y="5339156"/>
                    <a:pt x="4069761" y="5331975"/>
                  </a:cubicBezTo>
                  <a:cubicBezTo>
                    <a:pt x="4095220" y="5318267"/>
                    <a:pt x="4110887" y="5281710"/>
                    <a:pt x="4152666" y="5303905"/>
                  </a:cubicBezTo>
                  <a:cubicBezTo>
                    <a:pt x="4150055" y="5292807"/>
                    <a:pt x="4148097" y="5285627"/>
                    <a:pt x="4146139" y="5276487"/>
                  </a:cubicBezTo>
                  <a:cubicBezTo>
                    <a:pt x="4153319" y="5276487"/>
                    <a:pt x="4159194" y="5276487"/>
                    <a:pt x="4166375" y="5276487"/>
                  </a:cubicBezTo>
                  <a:cubicBezTo>
                    <a:pt x="4158541" y="5220347"/>
                    <a:pt x="4218599" y="5223611"/>
                    <a:pt x="4238183" y="5190971"/>
                  </a:cubicBezTo>
                  <a:cubicBezTo>
                    <a:pt x="4220557" y="5153762"/>
                    <a:pt x="4202932" y="5115246"/>
                    <a:pt x="4184653" y="5077384"/>
                  </a:cubicBezTo>
                  <a:cubicBezTo>
                    <a:pt x="4178125" y="5063676"/>
                    <a:pt x="4140916" y="5059759"/>
                    <a:pt x="4122638" y="5070204"/>
                  </a:cubicBezTo>
                  <a:cubicBezTo>
                    <a:pt x="4121332" y="5070856"/>
                    <a:pt x="4120027" y="5072162"/>
                    <a:pt x="4118721" y="5073468"/>
                  </a:cubicBezTo>
                  <a:cubicBezTo>
                    <a:pt x="4088039" y="5095663"/>
                    <a:pt x="4086734" y="5096968"/>
                    <a:pt x="4059969" y="5071509"/>
                  </a:cubicBezTo>
                  <a:cubicBezTo>
                    <a:pt x="4042344" y="5054536"/>
                    <a:pt x="4026024" y="5056495"/>
                    <a:pt x="4005134" y="5069551"/>
                  </a:cubicBezTo>
                  <a:cubicBezTo>
                    <a:pt x="3995342" y="5055189"/>
                    <a:pt x="3984245" y="5042133"/>
                    <a:pt x="3976411" y="5027772"/>
                  </a:cubicBezTo>
                  <a:cubicBezTo>
                    <a:pt x="3967272" y="5012105"/>
                    <a:pt x="3958786" y="5008841"/>
                    <a:pt x="3944424" y="5021897"/>
                  </a:cubicBezTo>
                  <a:cubicBezTo>
                    <a:pt x="3936590" y="5029077"/>
                    <a:pt x="3921576" y="5038217"/>
                    <a:pt x="3917006" y="5035605"/>
                  </a:cubicBezTo>
                  <a:cubicBezTo>
                    <a:pt x="3899381" y="5025161"/>
                    <a:pt x="3883714" y="5010799"/>
                    <a:pt x="3869352" y="4996437"/>
                  </a:cubicBezTo>
                  <a:cubicBezTo>
                    <a:pt x="3862172" y="4989257"/>
                    <a:pt x="3860213" y="4970325"/>
                    <a:pt x="3854991" y="4969673"/>
                  </a:cubicBezTo>
                  <a:cubicBezTo>
                    <a:pt x="3838018" y="4967714"/>
                    <a:pt x="3820393" y="4970325"/>
                    <a:pt x="3803420" y="4975548"/>
                  </a:cubicBezTo>
                  <a:cubicBezTo>
                    <a:pt x="3792975" y="4978812"/>
                    <a:pt x="3785142" y="4988604"/>
                    <a:pt x="3773391" y="4997090"/>
                  </a:cubicBezTo>
                  <a:cubicBezTo>
                    <a:pt x="3766863" y="4983381"/>
                    <a:pt x="3760988" y="4971631"/>
                    <a:pt x="3756419" y="4959228"/>
                  </a:cubicBezTo>
                  <a:cubicBezTo>
                    <a:pt x="3744668" y="4927241"/>
                    <a:pt x="3745321" y="4927241"/>
                    <a:pt x="3714639" y="4937033"/>
                  </a:cubicBezTo>
                  <a:cubicBezTo>
                    <a:pt x="3683958" y="4946825"/>
                    <a:pt x="3633040" y="4912227"/>
                    <a:pt x="3630429" y="4878934"/>
                  </a:cubicBezTo>
                  <a:cubicBezTo>
                    <a:pt x="3633693" y="4877629"/>
                    <a:pt x="3636957" y="4876323"/>
                    <a:pt x="3640873" y="4875017"/>
                  </a:cubicBezTo>
                  <a:cubicBezTo>
                    <a:pt x="3644137" y="4873712"/>
                    <a:pt x="3646749" y="4873059"/>
                    <a:pt x="3649360" y="4871753"/>
                  </a:cubicBezTo>
                  <a:cubicBezTo>
                    <a:pt x="3654582" y="4855433"/>
                    <a:pt x="3644137" y="4816918"/>
                    <a:pt x="3632387" y="4806474"/>
                  </a:cubicBezTo>
                  <a:cubicBezTo>
                    <a:pt x="3612803" y="4789501"/>
                    <a:pt x="3593219" y="4772528"/>
                    <a:pt x="3574941" y="4754250"/>
                  </a:cubicBezTo>
                  <a:cubicBezTo>
                    <a:pt x="3570371" y="4749680"/>
                    <a:pt x="3569719" y="4737930"/>
                    <a:pt x="3571677" y="4730096"/>
                  </a:cubicBezTo>
                  <a:cubicBezTo>
                    <a:pt x="3586039" y="4665470"/>
                    <a:pt x="3542954" y="4617815"/>
                    <a:pt x="3478327" y="4629566"/>
                  </a:cubicBezTo>
                  <a:cubicBezTo>
                    <a:pt x="3423492" y="4639358"/>
                    <a:pt x="3369310" y="4652414"/>
                    <a:pt x="3314475" y="4664164"/>
                  </a:cubicBezTo>
                  <a:cubicBezTo>
                    <a:pt x="3309905" y="4664816"/>
                    <a:pt x="3305989" y="4667428"/>
                    <a:pt x="3300766" y="4669386"/>
                  </a:cubicBezTo>
                  <a:cubicBezTo>
                    <a:pt x="3307294" y="4679831"/>
                    <a:pt x="3311864" y="4688317"/>
                    <a:pt x="3317739" y="4696804"/>
                  </a:cubicBezTo>
                  <a:cubicBezTo>
                    <a:pt x="3324920" y="4707248"/>
                    <a:pt x="3326878" y="4714429"/>
                    <a:pt x="3315128" y="4725527"/>
                  </a:cubicBezTo>
                  <a:cubicBezTo>
                    <a:pt x="3309253" y="4731402"/>
                    <a:pt x="3310558" y="4751638"/>
                    <a:pt x="3315780" y="4760125"/>
                  </a:cubicBezTo>
                  <a:cubicBezTo>
                    <a:pt x="3326225" y="4777098"/>
                    <a:pt x="3324920" y="4793418"/>
                    <a:pt x="3309905" y="4805168"/>
                  </a:cubicBezTo>
                  <a:cubicBezTo>
                    <a:pt x="3302725" y="4811043"/>
                    <a:pt x="3296849" y="4826057"/>
                    <a:pt x="3298808" y="4834544"/>
                  </a:cubicBezTo>
                  <a:cubicBezTo>
                    <a:pt x="3302725" y="4850211"/>
                    <a:pt x="3297502" y="4859350"/>
                    <a:pt x="3287057" y="4868489"/>
                  </a:cubicBezTo>
                  <a:cubicBezTo>
                    <a:pt x="3277265" y="4876976"/>
                    <a:pt x="3269432" y="4888073"/>
                    <a:pt x="3259640" y="4895907"/>
                  </a:cubicBezTo>
                  <a:cubicBezTo>
                    <a:pt x="3251806" y="4901782"/>
                    <a:pt x="3242014" y="4904393"/>
                    <a:pt x="3232223" y="4907657"/>
                  </a:cubicBezTo>
                  <a:cubicBezTo>
                    <a:pt x="3227653" y="4908963"/>
                    <a:pt x="3220472" y="4906351"/>
                    <a:pt x="3217861" y="4908310"/>
                  </a:cubicBezTo>
                  <a:cubicBezTo>
                    <a:pt x="3196319" y="4932463"/>
                    <a:pt x="3183263" y="4910921"/>
                    <a:pt x="3167595" y="4900476"/>
                  </a:cubicBezTo>
                  <a:cubicBezTo>
                    <a:pt x="3146053" y="4885462"/>
                    <a:pt x="3127122" y="4867837"/>
                    <a:pt x="3097746" y="4863920"/>
                  </a:cubicBezTo>
                  <a:cubicBezTo>
                    <a:pt x="3074246" y="4860656"/>
                    <a:pt x="3055967" y="4855433"/>
                    <a:pt x="3052050" y="4886115"/>
                  </a:cubicBezTo>
                  <a:cubicBezTo>
                    <a:pt x="3022675" y="4877629"/>
                    <a:pt x="3018105" y="4869142"/>
                    <a:pt x="3027897" y="4841725"/>
                  </a:cubicBezTo>
                  <a:cubicBezTo>
                    <a:pt x="3040300" y="4807126"/>
                    <a:pt x="3030508" y="4788848"/>
                    <a:pt x="2995910" y="4780362"/>
                  </a:cubicBezTo>
                  <a:cubicBezTo>
                    <a:pt x="2976326" y="4775792"/>
                    <a:pt x="2960006" y="4752291"/>
                    <a:pt x="2961964" y="4733360"/>
                  </a:cubicBezTo>
                  <a:cubicBezTo>
                    <a:pt x="2963270" y="4715082"/>
                    <a:pt x="2964576" y="4696804"/>
                    <a:pt x="2936505" y="4696804"/>
                  </a:cubicBezTo>
                  <a:cubicBezTo>
                    <a:pt x="2931283" y="4696804"/>
                    <a:pt x="2924755" y="4687012"/>
                    <a:pt x="2922144" y="4680484"/>
                  </a:cubicBezTo>
                  <a:cubicBezTo>
                    <a:pt x="2911699" y="4658288"/>
                    <a:pt x="2897337" y="4647191"/>
                    <a:pt x="2871226" y="4651761"/>
                  </a:cubicBezTo>
                  <a:cubicBezTo>
                    <a:pt x="2853600" y="4654372"/>
                    <a:pt x="2834669" y="4652414"/>
                    <a:pt x="2813127" y="4652414"/>
                  </a:cubicBezTo>
                  <a:cubicBezTo>
                    <a:pt x="2811168" y="4647844"/>
                    <a:pt x="2807904" y="4638052"/>
                    <a:pt x="2801376" y="4621079"/>
                  </a:cubicBezTo>
                  <a:cubicBezTo>
                    <a:pt x="2794848" y="4638705"/>
                    <a:pt x="2790932" y="4649150"/>
                    <a:pt x="2786362" y="4661552"/>
                  </a:cubicBezTo>
                  <a:cubicBezTo>
                    <a:pt x="2772653" y="4654372"/>
                    <a:pt x="2762861" y="4635441"/>
                    <a:pt x="2744583" y="4651761"/>
                  </a:cubicBezTo>
                  <a:cubicBezTo>
                    <a:pt x="2741972" y="4653719"/>
                    <a:pt x="2729569" y="4645233"/>
                    <a:pt x="2719777" y="4640663"/>
                  </a:cubicBezTo>
                  <a:cubicBezTo>
                    <a:pt x="2717818" y="4654372"/>
                    <a:pt x="2715860" y="4666775"/>
                    <a:pt x="2713901" y="4681789"/>
                  </a:cubicBezTo>
                  <a:cubicBezTo>
                    <a:pt x="2696276" y="4675261"/>
                    <a:pt x="2681262" y="4668733"/>
                    <a:pt x="2664289" y="4662206"/>
                  </a:cubicBezTo>
                  <a:cubicBezTo>
                    <a:pt x="2668858" y="4651761"/>
                    <a:pt x="2672775" y="4643927"/>
                    <a:pt x="2676692" y="4635441"/>
                  </a:cubicBezTo>
                  <a:cubicBezTo>
                    <a:pt x="2674081" y="4632830"/>
                    <a:pt x="2671470" y="4630218"/>
                    <a:pt x="2670164" y="4630218"/>
                  </a:cubicBezTo>
                  <a:cubicBezTo>
                    <a:pt x="2649275" y="4634788"/>
                    <a:pt x="2630343" y="4630871"/>
                    <a:pt x="2608801" y="4627607"/>
                  </a:cubicBezTo>
                  <a:cubicBezTo>
                    <a:pt x="2580078" y="4623038"/>
                    <a:pt x="2565717" y="4604106"/>
                    <a:pt x="2548091" y="4587786"/>
                  </a:cubicBezTo>
                  <a:cubicBezTo>
                    <a:pt x="2542216" y="4582564"/>
                    <a:pt x="2544827" y="4566244"/>
                    <a:pt x="2546786" y="4555147"/>
                  </a:cubicBezTo>
                  <a:cubicBezTo>
                    <a:pt x="2551355" y="4527729"/>
                    <a:pt x="2550702" y="4498353"/>
                    <a:pt x="2569633" y="4474853"/>
                  </a:cubicBezTo>
                  <a:cubicBezTo>
                    <a:pt x="2579425" y="4463102"/>
                    <a:pt x="2572897" y="4455921"/>
                    <a:pt x="2566369" y="4445477"/>
                  </a:cubicBezTo>
                  <a:cubicBezTo>
                    <a:pt x="2555272" y="4427851"/>
                    <a:pt x="2547438" y="4408267"/>
                    <a:pt x="2540258" y="4389336"/>
                  </a:cubicBezTo>
                  <a:cubicBezTo>
                    <a:pt x="2538952" y="4386725"/>
                    <a:pt x="2547438" y="4380197"/>
                    <a:pt x="2559189" y="4370405"/>
                  </a:cubicBezTo>
                  <a:cubicBezTo>
                    <a:pt x="2538952" y="4356044"/>
                    <a:pt x="2518062" y="4342335"/>
                    <a:pt x="2497826" y="4327973"/>
                  </a:cubicBezTo>
                  <a:cubicBezTo>
                    <a:pt x="2500437" y="4325362"/>
                    <a:pt x="2503701" y="4322751"/>
                    <a:pt x="2506312" y="4320792"/>
                  </a:cubicBezTo>
                  <a:cubicBezTo>
                    <a:pt x="2510882" y="4312306"/>
                    <a:pt x="2521979" y="4299903"/>
                    <a:pt x="2520021" y="4295333"/>
                  </a:cubicBezTo>
                  <a:cubicBezTo>
                    <a:pt x="2510229" y="4278360"/>
                    <a:pt x="2497826" y="4260735"/>
                    <a:pt x="2482158" y="4248985"/>
                  </a:cubicBezTo>
                  <a:cubicBezTo>
                    <a:pt x="2467144" y="4237887"/>
                    <a:pt x="2454088" y="4230054"/>
                    <a:pt x="2454741" y="4207858"/>
                  </a:cubicBezTo>
                  <a:cubicBezTo>
                    <a:pt x="2454741" y="4196761"/>
                    <a:pt x="2443643" y="4185663"/>
                    <a:pt x="2437768" y="4173913"/>
                  </a:cubicBezTo>
                  <a:cubicBezTo>
                    <a:pt x="2438421" y="4172608"/>
                    <a:pt x="2439074" y="4169996"/>
                    <a:pt x="2440379" y="4169996"/>
                  </a:cubicBezTo>
                  <a:cubicBezTo>
                    <a:pt x="2469755" y="4164121"/>
                    <a:pt x="2488034" y="4151718"/>
                    <a:pt x="2476283" y="4117120"/>
                  </a:cubicBezTo>
                  <a:cubicBezTo>
                    <a:pt x="2473672" y="4109286"/>
                    <a:pt x="2478894" y="4098189"/>
                    <a:pt x="2480200" y="4088397"/>
                  </a:cubicBezTo>
                  <a:cubicBezTo>
                    <a:pt x="2452130" y="4084480"/>
                    <a:pt x="2445602" y="4035520"/>
                    <a:pt x="2403823" y="4062937"/>
                  </a:cubicBezTo>
                  <a:cubicBezTo>
                    <a:pt x="2403823" y="4033561"/>
                    <a:pt x="2403170" y="4009408"/>
                    <a:pt x="2404476" y="3985907"/>
                  </a:cubicBezTo>
                  <a:cubicBezTo>
                    <a:pt x="2404476" y="3982643"/>
                    <a:pt x="2410351" y="3978074"/>
                    <a:pt x="2414920" y="3976768"/>
                  </a:cubicBezTo>
                  <a:cubicBezTo>
                    <a:pt x="2444949" y="3968282"/>
                    <a:pt x="2475630" y="3961101"/>
                    <a:pt x="2503048" y="3948045"/>
                  </a:cubicBezTo>
                  <a:cubicBezTo>
                    <a:pt x="2513493" y="3941517"/>
                    <a:pt x="2524590" y="3935642"/>
                    <a:pt x="2533730" y="3927156"/>
                  </a:cubicBezTo>
                  <a:cubicBezTo>
                    <a:pt x="2540258" y="3921281"/>
                    <a:pt x="2548091" y="3912141"/>
                    <a:pt x="2548091" y="3904308"/>
                  </a:cubicBezTo>
                  <a:cubicBezTo>
                    <a:pt x="2547438" y="3871015"/>
                    <a:pt x="2544174" y="3837722"/>
                    <a:pt x="2540910" y="3804430"/>
                  </a:cubicBezTo>
                  <a:cubicBezTo>
                    <a:pt x="2539605" y="3788110"/>
                    <a:pt x="2543522" y="3777012"/>
                    <a:pt x="2559841" y="3769832"/>
                  </a:cubicBezTo>
                  <a:cubicBezTo>
                    <a:pt x="2585953" y="3758734"/>
                    <a:pt x="2610107" y="3745025"/>
                    <a:pt x="2638177" y="3730664"/>
                  </a:cubicBezTo>
                  <a:cubicBezTo>
                    <a:pt x="2638177" y="3743720"/>
                    <a:pt x="2638177" y="3752859"/>
                    <a:pt x="2638177" y="3765262"/>
                  </a:cubicBezTo>
                  <a:cubicBezTo>
                    <a:pt x="2647969" y="3766568"/>
                    <a:pt x="2656455" y="3767873"/>
                    <a:pt x="2664942" y="3767873"/>
                  </a:cubicBezTo>
                  <a:cubicBezTo>
                    <a:pt x="2688442" y="3769179"/>
                    <a:pt x="2712596" y="3767220"/>
                    <a:pt x="2735444" y="3771137"/>
                  </a:cubicBezTo>
                  <a:cubicBezTo>
                    <a:pt x="2770042" y="3777665"/>
                    <a:pt x="2799418" y="3765262"/>
                    <a:pt x="2828794" y="3750900"/>
                  </a:cubicBezTo>
                  <a:cubicBezTo>
                    <a:pt x="2835975" y="3747636"/>
                    <a:pt x="2841850" y="3736539"/>
                    <a:pt x="2843155" y="3728052"/>
                  </a:cubicBezTo>
                  <a:cubicBezTo>
                    <a:pt x="2849031" y="3700635"/>
                    <a:pt x="2853600" y="3672565"/>
                    <a:pt x="2856864" y="3643842"/>
                  </a:cubicBezTo>
                  <a:cubicBezTo>
                    <a:pt x="2857517" y="3637967"/>
                    <a:pt x="2850336" y="3625563"/>
                    <a:pt x="2846419" y="3624911"/>
                  </a:cubicBezTo>
                  <a:cubicBezTo>
                    <a:pt x="2821613" y="3622299"/>
                    <a:pt x="2830752" y="3605979"/>
                    <a:pt x="2829447" y="3592271"/>
                  </a:cubicBezTo>
                  <a:cubicBezTo>
                    <a:pt x="2846419" y="3592271"/>
                    <a:pt x="2861434" y="3592271"/>
                    <a:pt x="2876448" y="3592271"/>
                  </a:cubicBezTo>
                  <a:cubicBezTo>
                    <a:pt x="2877754" y="3589659"/>
                    <a:pt x="2879712" y="3587701"/>
                    <a:pt x="2881018" y="3585090"/>
                  </a:cubicBezTo>
                  <a:cubicBezTo>
                    <a:pt x="2872531" y="3572034"/>
                    <a:pt x="2863392" y="3558325"/>
                    <a:pt x="2854253" y="3543964"/>
                  </a:cubicBezTo>
                  <a:cubicBezTo>
                    <a:pt x="2865350" y="3530255"/>
                    <a:pt x="2877754" y="3515893"/>
                    <a:pt x="2890157" y="3500879"/>
                  </a:cubicBezTo>
                  <a:cubicBezTo>
                    <a:pt x="2886893" y="3496963"/>
                    <a:pt x="2882976" y="3491740"/>
                    <a:pt x="2879712" y="3487823"/>
                  </a:cubicBezTo>
                  <a:cubicBezTo>
                    <a:pt x="2888851" y="3450614"/>
                    <a:pt x="2918880" y="3459100"/>
                    <a:pt x="2944992" y="3459753"/>
                  </a:cubicBezTo>
                  <a:cubicBezTo>
                    <a:pt x="2939769" y="3430377"/>
                    <a:pt x="2935200" y="3404918"/>
                    <a:pt x="2931283" y="3378153"/>
                  </a:cubicBezTo>
                  <a:cubicBezTo>
                    <a:pt x="2914963" y="3371625"/>
                    <a:pt x="2891462" y="3377500"/>
                    <a:pt x="2889504" y="3348777"/>
                  </a:cubicBezTo>
                  <a:cubicBezTo>
                    <a:pt x="2888851" y="3344208"/>
                    <a:pt x="2866656" y="3338986"/>
                    <a:pt x="2854253" y="3338986"/>
                  </a:cubicBezTo>
                  <a:cubicBezTo>
                    <a:pt x="2834669" y="3338986"/>
                    <a:pt x="2828141" y="3330499"/>
                    <a:pt x="2830099" y="3312221"/>
                  </a:cubicBezTo>
                  <a:cubicBezTo>
                    <a:pt x="2831405" y="3298512"/>
                    <a:pt x="2832058" y="3284803"/>
                    <a:pt x="2833363" y="3267830"/>
                  </a:cubicBezTo>
                  <a:cubicBezTo>
                    <a:pt x="2854906" y="3279581"/>
                    <a:pt x="2864698" y="3267830"/>
                    <a:pt x="2875795" y="3253469"/>
                  </a:cubicBezTo>
                  <a:cubicBezTo>
                    <a:pt x="2882323" y="3244983"/>
                    <a:pt x="2892115" y="3237149"/>
                    <a:pt x="2901907" y="3232579"/>
                  </a:cubicBezTo>
                  <a:cubicBezTo>
                    <a:pt x="2906477" y="3230621"/>
                    <a:pt x="2920185" y="3237149"/>
                    <a:pt x="2920838" y="3240413"/>
                  </a:cubicBezTo>
                  <a:cubicBezTo>
                    <a:pt x="2922144" y="3263261"/>
                    <a:pt x="2936505" y="3270442"/>
                    <a:pt x="2955436" y="3274358"/>
                  </a:cubicBezTo>
                  <a:cubicBezTo>
                    <a:pt x="2961312" y="3275664"/>
                    <a:pt x="2966534" y="3280234"/>
                    <a:pt x="2971756" y="3283498"/>
                  </a:cubicBezTo>
                  <a:cubicBezTo>
                    <a:pt x="2956089" y="3323971"/>
                    <a:pt x="2960006" y="3329846"/>
                    <a:pt x="3001785" y="3335069"/>
                  </a:cubicBezTo>
                  <a:cubicBezTo>
                    <a:pt x="2999827" y="3316138"/>
                    <a:pt x="3002438" y="3297859"/>
                    <a:pt x="3023327" y="3290026"/>
                  </a:cubicBezTo>
                  <a:cubicBezTo>
                    <a:pt x="3024633" y="3289373"/>
                    <a:pt x="3026591" y="3288067"/>
                    <a:pt x="3026591" y="3286762"/>
                  </a:cubicBezTo>
                  <a:cubicBezTo>
                    <a:pt x="3029203" y="3246288"/>
                    <a:pt x="3060537" y="3227357"/>
                    <a:pt x="3087301" y="3203856"/>
                  </a:cubicBezTo>
                  <a:cubicBezTo>
                    <a:pt x="3091218" y="3200592"/>
                    <a:pt x="3087954" y="3182967"/>
                    <a:pt x="3083385" y="3175133"/>
                  </a:cubicBezTo>
                  <a:cubicBezTo>
                    <a:pt x="3064454" y="3147063"/>
                    <a:pt x="3067718" y="3093534"/>
                    <a:pt x="3089260" y="3066116"/>
                  </a:cubicBezTo>
                  <a:cubicBezTo>
                    <a:pt x="3093829" y="3060241"/>
                    <a:pt x="3091871" y="3049143"/>
                    <a:pt x="3093829" y="3035435"/>
                  </a:cubicBezTo>
                  <a:cubicBezTo>
                    <a:pt x="3111455" y="3036740"/>
                    <a:pt x="3132344" y="3037393"/>
                    <a:pt x="3152581" y="3040657"/>
                  </a:cubicBezTo>
                  <a:cubicBezTo>
                    <a:pt x="3178693" y="3045227"/>
                    <a:pt x="3200235" y="3039351"/>
                    <a:pt x="3220472" y="3023032"/>
                  </a:cubicBezTo>
                  <a:cubicBezTo>
                    <a:pt x="3258987" y="2991697"/>
                    <a:pt x="3299461" y="2962974"/>
                    <a:pt x="3336670" y="2930334"/>
                  </a:cubicBezTo>
                  <a:cubicBezTo>
                    <a:pt x="3356254" y="2913362"/>
                    <a:pt x="3375185" y="2893125"/>
                    <a:pt x="3386936" y="2870930"/>
                  </a:cubicBezTo>
                  <a:cubicBezTo>
                    <a:pt x="3394769" y="2855916"/>
                    <a:pt x="3390852" y="2833720"/>
                    <a:pt x="3391505" y="2814789"/>
                  </a:cubicBezTo>
                  <a:cubicBezTo>
                    <a:pt x="3391505" y="2808261"/>
                    <a:pt x="3388241" y="2801081"/>
                    <a:pt x="3384977" y="2789330"/>
                  </a:cubicBezTo>
                  <a:cubicBezTo>
                    <a:pt x="3399991" y="2797817"/>
                    <a:pt x="3409783" y="2803692"/>
                    <a:pt x="3426756" y="2813484"/>
                  </a:cubicBezTo>
                  <a:cubicBezTo>
                    <a:pt x="3422839" y="2791941"/>
                    <a:pt x="3419575" y="2776274"/>
                    <a:pt x="3415658" y="2756690"/>
                  </a:cubicBezTo>
                  <a:cubicBezTo>
                    <a:pt x="3424798" y="2759954"/>
                    <a:pt x="3432631" y="2762566"/>
                    <a:pt x="3440465" y="2765830"/>
                  </a:cubicBezTo>
                  <a:cubicBezTo>
                    <a:pt x="3471146" y="2739065"/>
                    <a:pt x="3471799" y="2739065"/>
                    <a:pt x="3507703" y="2771705"/>
                  </a:cubicBezTo>
                  <a:cubicBezTo>
                    <a:pt x="3491383" y="2813484"/>
                    <a:pt x="3496605" y="2820664"/>
                    <a:pt x="3550135" y="2821317"/>
                  </a:cubicBezTo>
                  <a:cubicBezTo>
                    <a:pt x="3545565" y="2804997"/>
                    <a:pt x="3541648" y="2790636"/>
                    <a:pt x="3537732" y="2776274"/>
                  </a:cubicBezTo>
                  <a:cubicBezTo>
                    <a:pt x="3537079" y="2776927"/>
                    <a:pt x="3535773" y="2776927"/>
                    <a:pt x="3535120" y="2777580"/>
                  </a:cubicBezTo>
                  <a:cubicBezTo>
                    <a:pt x="3534468" y="2770399"/>
                    <a:pt x="3533162" y="2763218"/>
                    <a:pt x="3534468" y="2756690"/>
                  </a:cubicBezTo>
                  <a:cubicBezTo>
                    <a:pt x="3535773" y="2750815"/>
                    <a:pt x="3540995" y="2746246"/>
                    <a:pt x="3544912" y="2740370"/>
                  </a:cubicBezTo>
                  <a:cubicBezTo>
                    <a:pt x="3540995" y="2735801"/>
                    <a:pt x="3536426" y="2727967"/>
                    <a:pt x="3529898" y="2722745"/>
                  </a:cubicBezTo>
                  <a:cubicBezTo>
                    <a:pt x="3518148" y="2713606"/>
                    <a:pt x="3510314" y="2697286"/>
                    <a:pt x="3489424" y="2710995"/>
                  </a:cubicBezTo>
                  <a:cubicBezTo>
                    <a:pt x="3478980" y="2718175"/>
                    <a:pt x="3460702" y="2715564"/>
                    <a:pt x="3446340" y="2714259"/>
                  </a:cubicBezTo>
                  <a:cubicBezTo>
                    <a:pt x="3441118" y="2713606"/>
                    <a:pt x="3433284" y="2703814"/>
                    <a:pt x="3433284" y="2698592"/>
                  </a:cubicBezTo>
                  <a:cubicBezTo>
                    <a:pt x="3433284" y="2690758"/>
                    <a:pt x="3439159" y="2682924"/>
                    <a:pt x="3443076" y="2675744"/>
                  </a:cubicBezTo>
                  <a:cubicBezTo>
                    <a:pt x="3445687" y="2671174"/>
                    <a:pt x="3450257" y="2667910"/>
                    <a:pt x="3453521" y="2663993"/>
                  </a:cubicBezTo>
                  <a:cubicBezTo>
                    <a:pt x="3448298" y="2663340"/>
                    <a:pt x="3443076" y="2662035"/>
                    <a:pt x="3438506" y="2662688"/>
                  </a:cubicBezTo>
                  <a:cubicBezTo>
                    <a:pt x="3427409" y="2663993"/>
                    <a:pt x="3416311" y="2666604"/>
                    <a:pt x="3403255" y="2669216"/>
                  </a:cubicBezTo>
                  <a:cubicBezTo>
                    <a:pt x="3401950" y="2662688"/>
                    <a:pt x="3400644" y="2656813"/>
                    <a:pt x="3400644" y="2651590"/>
                  </a:cubicBezTo>
                  <a:cubicBezTo>
                    <a:pt x="3398033" y="2604589"/>
                    <a:pt x="3396727" y="2556934"/>
                    <a:pt x="3392158" y="2509933"/>
                  </a:cubicBezTo>
                  <a:cubicBezTo>
                    <a:pt x="3390852" y="2497530"/>
                    <a:pt x="3383019" y="2483821"/>
                    <a:pt x="3373880" y="2474682"/>
                  </a:cubicBezTo>
                  <a:cubicBezTo>
                    <a:pt x="3328184" y="2432250"/>
                    <a:pt x="3280529" y="2391124"/>
                    <a:pt x="3232875" y="2349998"/>
                  </a:cubicBezTo>
                  <a:cubicBezTo>
                    <a:pt x="3225695" y="2343470"/>
                    <a:pt x="3213944" y="2336289"/>
                    <a:pt x="3205458" y="2337595"/>
                  </a:cubicBezTo>
                  <a:cubicBezTo>
                    <a:pt x="3166290" y="2340859"/>
                    <a:pt x="3132344" y="2326497"/>
                    <a:pt x="3097746" y="2313441"/>
                  </a:cubicBezTo>
                  <a:cubicBezTo>
                    <a:pt x="3080774" y="2306913"/>
                    <a:pt x="3061842" y="2306260"/>
                    <a:pt x="3039647" y="2301691"/>
                  </a:cubicBezTo>
                  <a:cubicBezTo>
                    <a:pt x="3042259" y="2271662"/>
                    <a:pt x="3045523" y="2239675"/>
                    <a:pt x="3048786" y="2206383"/>
                  </a:cubicBezTo>
                  <a:cubicBezTo>
                    <a:pt x="3017452" y="2195285"/>
                    <a:pt x="3030508" y="2244245"/>
                    <a:pt x="3003744" y="2237064"/>
                  </a:cubicBezTo>
                  <a:cubicBezTo>
                    <a:pt x="3003091" y="2240328"/>
                    <a:pt x="3002438" y="2242286"/>
                    <a:pt x="3002438" y="2243592"/>
                  </a:cubicBezTo>
                  <a:cubicBezTo>
                    <a:pt x="3020063" y="2302344"/>
                    <a:pt x="3017452" y="2299732"/>
                    <a:pt x="2970451" y="2339553"/>
                  </a:cubicBezTo>
                  <a:cubicBezTo>
                    <a:pt x="2941728" y="2363706"/>
                    <a:pt x="2905171" y="2361095"/>
                    <a:pt x="2875795" y="2378721"/>
                  </a:cubicBezTo>
                  <a:cubicBezTo>
                    <a:pt x="2871226" y="2381332"/>
                    <a:pt x="2862086" y="2376110"/>
                    <a:pt x="2856864" y="2375457"/>
                  </a:cubicBezTo>
                  <a:cubicBezTo>
                    <a:pt x="2853600" y="2385902"/>
                    <a:pt x="2852295" y="2396346"/>
                    <a:pt x="2847072" y="2403527"/>
                  </a:cubicBezTo>
                  <a:cubicBezTo>
                    <a:pt x="2840544" y="2413319"/>
                    <a:pt x="2830752" y="2420500"/>
                    <a:pt x="2822919" y="2428986"/>
                  </a:cubicBezTo>
                  <a:cubicBezTo>
                    <a:pt x="2817044" y="2420500"/>
                    <a:pt x="2810516" y="2412666"/>
                    <a:pt x="2803335" y="2402874"/>
                  </a:cubicBezTo>
                  <a:cubicBezTo>
                    <a:pt x="2773306" y="2404833"/>
                    <a:pt x="2763514" y="2418542"/>
                    <a:pt x="2774612" y="2448570"/>
                  </a:cubicBezTo>
                  <a:cubicBezTo>
                    <a:pt x="2776570" y="2453793"/>
                    <a:pt x="2775265" y="2459668"/>
                    <a:pt x="2775917" y="2465543"/>
                  </a:cubicBezTo>
                  <a:cubicBezTo>
                    <a:pt x="2777876" y="2482516"/>
                    <a:pt x="2788320" y="2487738"/>
                    <a:pt x="2803988" y="2480557"/>
                  </a:cubicBezTo>
                  <a:cubicBezTo>
                    <a:pt x="2813780" y="2475988"/>
                    <a:pt x="2825530" y="2475988"/>
                    <a:pt x="2842503" y="2472071"/>
                  </a:cubicBezTo>
                  <a:cubicBezTo>
                    <a:pt x="2830099" y="2507975"/>
                    <a:pt x="2817696" y="2536045"/>
                    <a:pt x="2811821" y="2565421"/>
                  </a:cubicBezTo>
                  <a:cubicBezTo>
                    <a:pt x="2802029" y="2612422"/>
                    <a:pt x="2802029" y="2660077"/>
                    <a:pt x="2818349" y="2707078"/>
                  </a:cubicBezTo>
                  <a:cubicBezTo>
                    <a:pt x="2827488" y="2733843"/>
                    <a:pt x="2844461" y="2754732"/>
                    <a:pt x="2856864" y="2779538"/>
                  </a:cubicBezTo>
                  <a:cubicBezTo>
                    <a:pt x="2860781" y="2788025"/>
                    <a:pt x="2865350" y="2805650"/>
                    <a:pt x="2862086" y="2807609"/>
                  </a:cubicBezTo>
                  <a:cubicBezTo>
                    <a:pt x="2852295" y="2814789"/>
                    <a:pt x="2838586" y="2816095"/>
                    <a:pt x="2826183" y="2819359"/>
                  </a:cubicBezTo>
                  <a:cubicBezTo>
                    <a:pt x="2816391" y="2821970"/>
                    <a:pt x="2805293" y="2825887"/>
                    <a:pt x="2795501" y="2824581"/>
                  </a:cubicBezTo>
                  <a:cubicBezTo>
                    <a:pt x="2777876" y="2823276"/>
                    <a:pt x="2780487" y="2835679"/>
                    <a:pt x="2775265" y="2845471"/>
                  </a:cubicBezTo>
                  <a:cubicBezTo>
                    <a:pt x="2772001" y="2851999"/>
                    <a:pt x="2761556" y="2854610"/>
                    <a:pt x="2753069" y="2856568"/>
                  </a:cubicBezTo>
                  <a:cubicBezTo>
                    <a:pt x="2737402" y="2885944"/>
                    <a:pt x="2737402" y="2885944"/>
                    <a:pt x="2703457" y="2876805"/>
                  </a:cubicBezTo>
                  <a:cubicBezTo>
                    <a:pt x="2673428" y="2868972"/>
                    <a:pt x="2655150" y="2879416"/>
                    <a:pt x="2647969" y="2910098"/>
                  </a:cubicBezTo>
                  <a:cubicBezTo>
                    <a:pt x="2643399" y="2928376"/>
                    <a:pt x="2621204" y="2938821"/>
                    <a:pt x="2603579" y="2937515"/>
                  </a:cubicBezTo>
                  <a:cubicBezTo>
                    <a:pt x="2594440" y="2936862"/>
                    <a:pt x="2577467" y="2944696"/>
                    <a:pt x="2575509" y="2951877"/>
                  </a:cubicBezTo>
                  <a:cubicBezTo>
                    <a:pt x="2567022" y="2977989"/>
                    <a:pt x="2550050" y="2976030"/>
                    <a:pt x="2531118" y="2970155"/>
                  </a:cubicBezTo>
                  <a:cubicBezTo>
                    <a:pt x="2515451" y="2964933"/>
                    <a:pt x="2507618" y="2968849"/>
                    <a:pt x="2506965" y="2985822"/>
                  </a:cubicBezTo>
                  <a:cubicBezTo>
                    <a:pt x="2497173" y="2983211"/>
                    <a:pt x="2488034" y="2980600"/>
                    <a:pt x="2473019" y="2976030"/>
                  </a:cubicBezTo>
                  <a:cubicBezTo>
                    <a:pt x="2478242" y="2989086"/>
                    <a:pt x="2480200" y="2996267"/>
                    <a:pt x="2484117" y="3002142"/>
                  </a:cubicBezTo>
                  <a:cubicBezTo>
                    <a:pt x="2510882" y="3045227"/>
                    <a:pt x="2523285" y="3090270"/>
                    <a:pt x="2510882" y="3141188"/>
                  </a:cubicBezTo>
                  <a:cubicBezTo>
                    <a:pt x="2508923" y="3149674"/>
                    <a:pt x="2508270" y="3161425"/>
                    <a:pt x="2512840" y="3167300"/>
                  </a:cubicBezTo>
                  <a:cubicBezTo>
                    <a:pt x="2525896" y="3185578"/>
                    <a:pt x="2522632" y="3199940"/>
                    <a:pt x="2505006" y="3213648"/>
                  </a:cubicBezTo>
                  <a:cubicBezTo>
                    <a:pt x="2510882" y="3224746"/>
                    <a:pt x="2516104" y="3235191"/>
                    <a:pt x="2522632" y="3248247"/>
                  </a:cubicBezTo>
                  <a:cubicBezTo>
                    <a:pt x="2506965" y="3252163"/>
                    <a:pt x="2493256" y="3256080"/>
                    <a:pt x="2474325" y="3260650"/>
                  </a:cubicBezTo>
                  <a:cubicBezTo>
                    <a:pt x="2496520" y="3280234"/>
                    <a:pt x="2515451" y="3297859"/>
                    <a:pt x="2535035" y="3314832"/>
                  </a:cubicBezTo>
                  <a:cubicBezTo>
                    <a:pt x="2533730" y="3316790"/>
                    <a:pt x="2531771" y="3319402"/>
                    <a:pt x="2530466" y="3321360"/>
                  </a:cubicBezTo>
                  <a:cubicBezTo>
                    <a:pt x="2490645" y="3312874"/>
                    <a:pt x="2450171" y="3308957"/>
                    <a:pt x="2417532" y="3277622"/>
                  </a:cubicBezTo>
                  <a:cubicBezTo>
                    <a:pt x="2413615" y="3273706"/>
                    <a:pt x="2401864" y="3274358"/>
                    <a:pt x="2394684" y="3276317"/>
                  </a:cubicBezTo>
                  <a:cubicBezTo>
                    <a:pt x="2387503" y="3278928"/>
                    <a:pt x="2382933" y="3287414"/>
                    <a:pt x="2375753" y="3291331"/>
                  </a:cubicBezTo>
                  <a:cubicBezTo>
                    <a:pt x="2366613" y="3295901"/>
                    <a:pt x="2354863" y="3301123"/>
                    <a:pt x="2346377" y="3299165"/>
                  </a:cubicBezTo>
                  <a:cubicBezTo>
                    <a:pt x="2332015" y="3295248"/>
                    <a:pt x="2318307" y="3286109"/>
                    <a:pt x="2320265" y="3265872"/>
                  </a:cubicBezTo>
                  <a:cubicBezTo>
                    <a:pt x="2321571" y="3253469"/>
                    <a:pt x="2319612" y="3241719"/>
                    <a:pt x="2319612" y="3229315"/>
                  </a:cubicBezTo>
                  <a:cubicBezTo>
                    <a:pt x="2319612" y="3212996"/>
                    <a:pt x="2317001" y="3200592"/>
                    <a:pt x="2296111" y="3200592"/>
                  </a:cubicBezTo>
                  <a:cubicBezTo>
                    <a:pt x="2290889" y="3200592"/>
                    <a:pt x="2281097" y="3194717"/>
                    <a:pt x="2280444" y="3190800"/>
                  </a:cubicBezTo>
                  <a:cubicBezTo>
                    <a:pt x="2276527" y="3165994"/>
                    <a:pt x="2259555" y="3168605"/>
                    <a:pt x="2241929" y="3168605"/>
                  </a:cubicBezTo>
                  <a:cubicBezTo>
                    <a:pt x="2213206" y="3168605"/>
                    <a:pt x="2184483" y="3168605"/>
                    <a:pt x="2156413" y="3167953"/>
                  </a:cubicBezTo>
                  <a:cubicBezTo>
                    <a:pt x="2143357" y="3167300"/>
                    <a:pt x="2136829" y="3171869"/>
                    <a:pt x="2136176" y="3185578"/>
                  </a:cubicBezTo>
                  <a:cubicBezTo>
                    <a:pt x="2135523" y="3196676"/>
                    <a:pt x="2135523" y="3208426"/>
                    <a:pt x="2132912" y="3219524"/>
                  </a:cubicBezTo>
                  <a:cubicBezTo>
                    <a:pt x="2129648" y="3233885"/>
                    <a:pt x="2123120" y="3246941"/>
                    <a:pt x="2120509" y="3261303"/>
                  </a:cubicBezTo>
                  <a:cubicBezTo>
                    <a:pt x="2117245" y="3278928"/>
                    <a:pt x="2109411" y="3296554"/>
                    <a:pt x="2125731" y="3313526"/>
                  </a:cubicBezTo>
                  <a:cubicBezTo>
                    <a:pt x="2136829" y="3325277"/>
                    <a:pt x="2144010" y="3340291"/>
                    <a:pt x="2149885" y="3349430"/>
                  </a:cubicBezTo>
                  <a:cubicBezTo>
                    <a:pt x="2157066" y="3363792"/>
                    <a:pt x="2162288" y="3372931"/>
                    <a:pt x="2166858" y="3382070"/>
                  </a:cubicBezTo>
                  <a:cubicBezTo>
                    <a:pt x="2168163" y="3384681"/>
                    <a:pt x="2170122" y="3387945"/>
                    <a:pt x="2170122" y="3391209"/>
                  </a:cubicBezTo>
                  <a:cubicBezTo>
                    <a:pt x="2166858" y="3428419"/>
                    <a:pt x="2189705" y="3449961"/>
                    <a:pt x="2213859" y="3473462"/>
                  </a:cubicBezTo>
                  <a:cubicBezTo>
                    <a:pt x="2239971" y="3498921"/>
                    <a:pt x="2262166" y="3528297"/>
                    <a:pt x="2286319" y="3555714"/>
                  </a:cubicBezTo>
                  <a:cubicBezTo>
                    <a:pt x="2290889" y="3560937"/>
                    <a:pt x="2294153" y="3567465"/>
                    <a:pt x="2299375" y="3570075"/>
                  </a:cubicBezTo>
                  <a:cubicBezTo>
                    <a:pt x="2322223" y="3581173"/>
                    <a:pt x="2330057" y="3599451"/>
                    <a:pt x="2326140" y="3624258"/>
                  </a:cubicBezTo>
                  <a:cubicBezTo>
                    <a:pt x="2323529" y="3639272"/>
                    <a:pt x="2332015" y="3644495"/>
                    <a:pt x="2345071" y="3647758"/>
                  </a:cubicBezTo>
                  <a:cubicBezTo>
                    <a:pt x="2356822" y="3650370"/>
                    <a:pt x="2368572" y="3652981"/>
                    <a:pt x="2379669" y="3655592"/>
                  </a:cubicBezTo>
                  <a:cubicBezTo>
                    <a:pt x="2380322" y="3657550"/>
                    <a:pt x="2380322" y="3660162"/>
                    <a:pt x="2380975" y="3662120"/>
                  </a:cubicBezTo>
                  <a:cubicBezTo>
                    <a:pt x="2367266" y="3668648"/>
                    <a:pt x="2353558" y="3676482"/>
                    <a:pt x="2339196" y="3681704"/>
                  </a:cubicBezTo>
                  <a:cubicBezTo>
                    <a:pt x="2309820" y="3692149"/>
                    <a:pt x="2288931" y="3710427"/>
                    <a:pt x="2281097" y="3741108"/>
                  </a:cubicBezTo>
                  <a:cubicBezTo>
                    <a:pt x="2273916" y="3769179"/>
                    <a:pt x="2253679" y="3775707"/>
                    <a:pt x="2229526" y="3779624"/>
                  </a:cubicBezTo>
                  <a:cubicBezTo>
                    <a:pt x="2209942" y="3783540"/>
                    <a:pt x="2190358" y="3789416"/>
                    <a:pt x="2170774" y="3794638"/>
                  </a:cubicBezTo>
                  <a:cubicBezTo>
                    <a:pt x="2188400" y="3832500"/>
                    <a:pt x="2149232" y="3838375"/>
                    <a:pt x="2136829" y="3857959"/>
                  </a:cubicBezTo>
                  <a:cubicBezTo>
                    <a:pt x="2123773" y="3879501"/>
                    <a:pt x="2106800" y="3870362"/>
                    <a:pt x="2087869" y="3857959"/>
                  </a:cubicBezTo>
                  <a:cubicBezTo>
                    <a:pt x="2104189" y="3835764"/>
                    <a:pt x="2098967" y="3816180"/>
                    <a:pt x="2079383" y="3797902"/>
                  </a:cubicBezTo>
                  <a:cubicBezTo>
                    <a:pt x="2075466" y="3794638"/>
                    <a:pt x="2079383" y="3784193"/>
                    <a:pt x="2078077" y="3777012"/>
                  </a:cubicBezTo>
                  <a:cubicBezTo>
                    <a:pt x="2076772" y="3767220"/>
                    <a:pt x="2076119" y="3756123"/>
                    <a:pt x="2070896" y="3747636"/>
                  </a:cubicBezTo>
                  <a:cubicBezTo>
                    <a:pt x="2042826" y="3703899"/>
                    <a:pt x="2040215" y="3702594"/>
                    <a:pt x="1987991" y="3718261"/>
                  </a:cubicBezTo>
                  <a:cubicBezTo>
                    <a:pt x="1971018" y="3723483"/>
                    <a:pt x="1958615" y="3724136"/>
                    <a:pt x="1945559" y="3713038"/>
                  </a:cubicBezTo>
                  <a:cubicBezTo>
                    <a:pt x="1918142" y="3688885"/>
                    <a:pt x="1891377" y="3678440"/>
                    <a:pt x="1866571" y="3721524"/>
                  </a:cubicBezTo>
                  <a:cubicBezTo>
                    <a:pt x="1852862" y="3703899"/>
                    <a:pt x="1842417" y="3690190"/>
                    <a:pt x="1831320" y="3676482"/>
                  </a:cubicBezTo>
                  <a:cubicBezTo>
                    <a:pt x="1833278" y="3676482"/>
                    <a:pt x="1835889" y="3676482"/>
                    <a:pt x="1837848" y="3675829"/>
                  </a:cubicBezTo>
                  <a:cubicBezTo>
                    <a:pt x="1840459" y="3656245"/>
                    <a:pt x="1843070" y="3636661"/>
                    <a:pt x="1846334" y="3611202"/>
                  </a:cubicBezTo>
                  <a:cubicBezTo>
                    <a:pt x="1846987" y="3610549"/>
                    <a:pt x="1853515" y="3607285"/>
                    <a:pt x="1861348" y="3602715"/>
                  </a:cubicBezTo>
                  <a:cubicBezTo>
                    <a:pt x="1856779" y="3581173"/>
                    <a:pt x="1819569" y="3564201"/>
                    <a:pt x="1858737" y="3538089"/>
                  </a:cubicBezTo>
                  <a:cubicBezTo>
                    <a:pt x="1856126" y="3536783"/>
                    <a:pt x="1854168" y="3535477"/>
                    <a:pt x="1851557" y="3534825"/>
                  </a:cubicBezTo>
                  <a:cubicBezTo>
                    <a:pt x="1845029" y="3535477"/>
                    <a:pt x="1833931" y="3534825"/>
                    <a:pt x="1832625" y="3538089"/>
                  </a:cubicBezTo>
                  <a:cubicBezTo>
                    <a:pt x="1822181" y="3564853"/>
                    <a:pt x="1796069" y="3568117"/>
                    <a:pt x="1775832" y="3579867"/>
                  </a:cubicBezTo>
                  <a:cubicBezTo>
                    <a:pt x="1765387" y="3585743"/>
                    <a:pt x="1754290" y="3587701"/>
                    <a:pt x="1758859" y="3607938"/>
                  </a:cubicBezTo>
                  <a:cubicBezTo>
                    <a:pt x="1761470" y="3618383"/>
                    <a:pt x="1742539" y="3634703"/>
                    <a:pt x="1733400" y="3648411"/>
                  </a:cubicBezTo>
                  <a:cubicBezTo>
                    <a:pt x="1732747" y="3645800"/>
                    <a:pt x="1732095" y="3643189"/>
                    <a:pt x="1730789" y="3640578"/>
                  </a:cubicBezTo>
                  <a:cubicBezTo>
                    <a:pt x="1713163" y="3637967"/>
                    <a:pt x="1695538" y="3634703"/>
                    <a:pt x="1677260" y="3633397"/>
                  </a:cubicBezTo>
                  <a:cubicBezTo>
                    <a:pt x="1672690" y="3632744"/>
                    <a:pt x="1666162" y="3636008"/>
                    <a:pt x="1663551" y="3639925"/>
                  </a:cubicBezTo>
                  <a:cubicBezTo>
                    <a:pt x="1643314" y="3665384"/>
                    <a:pt x="1626994" y="3664078"/>
                    <a:pt x="1611327" y="3636008"/>
                  </a:cubicBezTo>
                  <a:cubicBezTo>
                    <a:pt x="1610021" y="3633397"/>
                    <a:pt x="1608063" y="3630786"/>
                    <a:pt x="1606105" y="3626869"/>
                  </a:cubicBezTo>
                  <a:cubicBezTo>
                    <a:pt x="1587174" y="3630786"/>
                    <a:pt x="1576076" y="3640578"/>
                    <a:pt x="1571507" y="3659509"/>
                  </a:cubicBezTo>
                  <a:cubicBezTo>
                    <a:pt x="1568895" y="3669954"/>
                    <a:pt x="1562367" y="3679746"/>
                    <a:pt x="1555187" y="3694760"/>
                  </a:cubicBezTo>
                  <a:cubicBezTo>
                    <a:pt x="1555187" y="3694107"/>
                    <a:pt x="1555839" y="3700635"/>
                    <a:pt x="1557798" y="3706510"/>
                  </a:cubicBezTo>
                  <a:cubicBezTo>
                    <a:pt x="1567590" y="3738497"/>
                    <a:pt x="1563673" y="3744372"/>
                    <a:pt x="1532991" y="3739803"/>
                  </a:cubicBezTo>
                  <a:cubicBezTo>
                    <a:pt x="1517977" y="3737192"/>
                    <a:pt x="1510144" y="3741108"/>
                    <a:pt x="1508838" y="3757428"/>
                  </a:cubicBezTo>
                  <a:cubicBezTo>
                    <a:pt x="1508185" y="3771790"/>
                    <a:pt x="1506227" y="3786152"/>
                    <a:pt x="1502963" y="3800513"/>
                  </a:cubicBezTo>
                  <a:cubicBezTo>
                    <a:pt x="1501004" y="3807694"/>
                    <a:pt x="1495129" y="3814222"/>
                    <a:pt x="1490560" y="3820097"/>
                  </a:cubicBezTo>
                  <a:cubicBezTo>
                    <a:pt x="1482073" y="3831194"/>
                    <a:pt x="1471629" y="3840334"/>
                    <a:pt x="1465753" y="3852737"/>
                  </a:cubicBezTo>
                  <a:cubicBezTo>
                    <a:pt x="1461837" y="3861223"/>
                    <a:pt x="1463795" y="3872974"/>
                    <a:pt x="1462489" y="3890599"/>
                  </a:cubicBezTo>
                  <a:cubicBezTo>
                    <a:pt x="1450739" y="3898433"/>
                    <a:pt x="1432461" y="3911489"/>
                    <a:pt x="1412877" y="3924545"/>
                  </a:cubicBezTo>
                  <a:cubicBezTo>
                    <a:pt x="1408960" y="3919975"/>
                    <a:pt x="1405043" y="3917364"/>
                    <a:pt x="1403085" y="3913447"/>
                  </a:cubicBezTo>
                  <a:cubicBezTo>
                    <a:pt x="1396557" y="3901697"/>
                    <a:pt x="1391987" y="3882113"/>
                    <a:pt x="1383501" y="3879501"/>
                  </a:cubicBezTo>
                  <a:cubicBezTo>
                    <a:pt x="1358042" y="3872974"/>
                    <a:pt x="1330624" y="3870362"/>
                    <a:pt x="1303860" y="3872321"/>
                  </a:cubicBezTo>
                  <a:cubicBezTo>
                    <a:pt x="1294068" y="3872974"/>
                    <a:pt x="1284928" y="3888641"/>
                    <a:pt x="1276442" y="3897780"/>
                  </a:cubicBezTo>
                  <a:cubicBezTo>
                    <a:pt x="1258817" y="3917364"/>
                    <a:pt x="1239886" y="3915405"/>
                    <a:pt x="1228135" y="3891252"/>
                  </a:cubicBezTo>
                  <a:cubicBezTo>
                    <a:pt x="1226177" y="3887988"/>
                    <a:pt x="1224871" y="3883418"/>
                    <a:pt x="1224871" y="3879501"/>
                  </a:cubicBezTo>
                  <a:cubicBezTo>
                    <a:pt x="1220954" y="3847514"/>
                    <a:pt x="1200718" y="3835764"/>
                    <a:pt x="1170689" y="3831194"/>
                  </a:cubicBezTo>
                  <a:cubicBezTo>
                    <a:pt x="1154369" y="3828583"/>
                    <a:pt x="1134132" y="3827930"/>
                    <a:pt x="1128910" y="3799860"/>
                  </a:cubicBezTo>
                  <a:cubicBezTo>
                    <a:pt x="1121076" y="3809652"/>
                    <a:pt x="1115201" y="3816180"/>
                    <a:pt x="1108021" y="3824666"/>
                  </a:cubicBezTo>
                  <a:cubicBezTo>
                    <a:pt x="1089742" y="3822055"/>
                    <a:pt x="1070158" y="3819444"/>
                    <a:pt x="1061672" y="3795944"/>
                  </a:cubicBezTo>
                  <a:cubicBezTo>
                    <a:pt x="1049922" y="3765915"/>
                    <a:pt x="1032949" y="3758081"/>
                    <a:pt x="1006837" y="3782235"/>
                  </a:cubicBezTo>
                  <a:cubicBezTo>
                    <a:pt x="1002920" y="3786152"/>
                    <a:pt x="997698" y="3788763"/>
                    <a:pt x="991170" y="3792680"/>
                  </a:cubicBezTo>
                  <a:cubicBezTo>
                    <a:pt x="985295" y="3780929"/>
                    <a:pt x="980072" y="3770484"/>
                    <a:pt x="973544" y="3760040"/>
                  </a:cubicBezTo>
                  <a:cubicBezTo>
                    <a:pt x="966364" y="3748289"/>
                    <a:pt x="957877" y="3745678"/>
                    <a:pt x="946127" y="3756776"/>
                  </a:cubicBezTo>
                  <a:cubicBezTo>
                    <a:pt x="921320" y="3782235"/>
                    <a:pt x="885417" y="3785499"/>
                    <a:pt x="859958" y="3763304"/>
                  </a:cubicBezTo>
                  <a:cubicBezTo>
                    <a:pt x="850818" y="3755470"/>
                    <a:pt x="847554" y="3741761"/>
                    <a:pt x="839721" y="3727400"/>
                  </a:cubicBezTo>
                  <a:cubicBezTo>
                    <a:pt x="797942" y="3723483"/>
                    <a:pt x="791414" y="3672565"/>
                    <a:pt x="754857" y="3646453"/>
                  </a:cubicBezTo>
                  <a:cubicBezTo>
                    <a:pt x="747676" y="3657550"/>
                    <a:pt x="739843" y="3669954"/>
                    <a:pt x="729398" y="3686274"/>
                  </a:cubicBezTo>
                  <a:cubicBezTo>
                    <a:pt x="715037" y="3651675"/>
                    <a:pt x="698064" y="3660814"/>
                    <a:pt x="682397" y="3672565"/>
                  </a:cubicBezTo>
                  <a:cubicBezTo>
                    <a:pt x="663466" y="3686926"/>
                    <a:pt x="649757" y="3680398"/>
                    <a:pt x="630173" y="3671259"/>
                  </a:cubicBezTo>
                  <a:cubicBezTo>
                    <a:pt x="607978" y="3661467"/>
                    <a:pt x="580560" y="3662120"/>
                    <a:pt x="555101" y="3661467"/>
                  </a:cubicBezTo>
                  <a:cubicBezTo>
                    <a:pt x="551185" y="3661467"/>
                    <a:pt x="541393" y="3683010"/>
                    <a:pt x="544004" y="3686926"/>
                  </a:cubicBezTo>
                  <a:cubicBezTo>
                    <a:pt x="563588" y="3713038"/>
                    <a:pt x="540087" y="3726094"/>
                    <a:pt x="533559" y="3738497"/>
                  </a:cubicBezTo>
                  <a:cubicBezTo>
                    <a:pt x="508100" y="3737192"/>
                    <a:pt x="485252" y="3735233"/>
                    <a:pt x="459140" y="3733928"/>
                  </a:cubicBezTo>
                  <a:cubicBezTo>
                    <a:pt x="463057" y="3748942"/>
                    <a:pt x="464362" y="3756776"/>
                    <a:pt x="465668" y="3760692"/>
                  </a:cubicBezTo>
                  <a:cubicBezTo>
                    <a:pt x="438903" y="3770484"/>
                    <a:pt x="412792" y="3780276"/>
                    <a:pt x="386680" y="3790068"/>
                  </a:cubicBezTo>
                  <a:cubicBezTo>
                    <a:pt x="384068" y="3791374"/>
                    <a:pt x="380152" y="3791374"/>
                    <a:pt x="376888" y="3790721"/>
                  </a:cubicBezTo>
                  <a:cubicBezTo>
                    <a:pt x="356651" y="3786804"/>
                    <a:pt x="335109" y="3785499"/>
                    <a:pt x="316830" y="3777012"/>
                  </a:cubicBezTo>
                  <a:cubicBezTo>
                    <a:pt x="292677" y="3765915"/>
                    <a:pt x="263301" y="3756776"/>
                    <a:pt x="264607" y="3720219"/>
                  </a:cubicBezTo>
                  <a:cubicBezTo>
                    <a:pt x="264607" y="3716302"/>
                    <a:pt x="263301" y="3712386"/>
                    <a:pt x="262648" y="3707816"/>
                  </a:cubicBezTo>
                  <a:cubicBezTo>
                    <a:pt x="258079" y="3706510"/>
                    <a:pt x="254162" y="3703899"/>
                    <a:pt x="250245" y="3704552"/>
                  </a:cubicBezTo>
                  <a:cubicBezTo>
                    <a:pt x="213036" y="3707163"/>
                    <a:pt x="198021" y="3679093"/>
                    <a:pt x="184965" y="3652981"/>
                  </a:cubicBezTo>
                  <a:cubicBezTo>
                    <a:pt x="181049" y="3645147"/>
                    <a:pt x="187576" y="3631439"/>
                    <a:pt x="190188" y="3615771"/>
                  </a:cubicBezTo>
                  <a:cubicBezTo>
                    <a:pt x="176479" y="3604021"/>
                    <a:pt x="158853" y="3588354"/>
                    <a:pt x="138617" y="3571381"/>
                  </a:cubicBezTo>
                  <a:cubicBezTo>
                    <a:pt x="175173" y="3558325"/>
                    <a:pt x="181701" y="3530908"/>
                    <a:pt x="180396" y="3500226"/>
                  </a:cubicBezTo>
                  <a:cubicBezTo>
                    <a:pt x="179743" y="3483907"/>
                    <a:pt x="178437" y="3467587"/>
                    <a:pt x="179743" y="3451267"/>
                  </a:cubicBezTo>
                  <a:cubicBezTo>
                    <a:pt x="180396" y="3443433"/>
                    <a:pt x="187576" y="3436252"/>
                    <a:pt x="191493" y="3429071"/>
                  </a:cubicBezTo>
                  <a:cubicBezTo>
                    <a:pt x="194104" y="3424502"/>
                    <a:pt x="199327" y="3418627"/>
                    <a:pt x="198021" y="3416016"/>
                  </a:cubicBezTo>
                  <a:cubicBezTo>
                    <a:pt x="187576" y="3391209"/>
                    <a:pt x="200632" y="3376195"/>
                    <a:pt x="218911" y="3363139"/>
                  </a:cubicBezTo>
                  <a:cubicBezTo>
                    <a:pt x="220869" y="3361833"/>
                    <a:pt x="222175" y="3359875"/>
                    <a:pt x="223480" y="3357916"/>
                  </a:cubicBezTo>
                  <a:cubicBezTo>
                    <a:pt x="224133" y="3357264"/>
                    <a:pt x="223480" y="3356611"/>
                    <a:pt x="223480" y="3353347"/>
                  </a:cubicBezTo>
                  <a:cubicBezTo>
                    <a:pt x="204549" y="3345513"/>
                    <a:pt x="196716" y="3332458"/>
                    <a:pt x="208466" y="3310915"/>
                  </a:cubicBezTo>
                  <a:cubicBezTo>
                    <a:pt x="210424" y="3307651"/>
                    <a:pt x="204549" y="3297859"/>
                    <a:pt x="199980" y="3293290"/>
                  </a:cubicBezTo>
                  <a:cubicBezTo>
                    <a:pt x="175826" y="3271747"/>
                    <a:pt x="177132" y="3249552"/>
                    <a:pt x="203244" y="3233885"/>
                  </a:cubicBezTo>
                  <a:cubicBezTo>
                    <a:pt x="222175" y="3222788"/>
                    <a:pt x="222175" y="3204509"/>
                    <a:pt x="220869" y="3186231"/>
                  </a:cubicBezTo>
                  <a:cubicBezTo>
                    <a:pt x="220216" y="3177745"/>
                    <a:pt x="215647" y="3169258"/>
                    <a:pt x="213036" y="3159466"/>
                  </a:cubicBezTo>
                  <a:cubicBezTo>
                    <a:pt x="219564" y="3154897"/>
                    <a:pt x="225439" y="3150980"/>
                    <a:pt x="231967" y="3147063"/>
                  </a:cubicBezTo>
                  <a:cubicBezTo>
                    <a:pt x="237189" y="3143799"/>
                    <a:pt x="243064" y="3141188"/>
                    <a:pt x="252203" y="3136618"/>
                  </a:cubicBezTo>
                  <a:cubicBezTo>
                    <a:pt x="231967" y="3120298"/>
                    <a:pt x="214994" y="3106590"/>
                    <a:pt x="197368" y="3092228"/>
                  </a:cubicBezTo>
                  <a:cubicBezTo>
                    <a:pt x="186271" y="3082436"/>
                    <a:pt x="186271" y="3032824"/>
                    <a:pt x="196716" y="3021726"/>
                  </a:cubicBezTo>
                  <a:cubicBezTo>
                    <a:pt x="206508" y="3011934"/>
                    <a:pt x="246328" y="3015851"/>
                    <a:pt x="258079" y="3027601"/>
                  </a:cubicBezTo>
                  <a:cubicBezTo>
                    <a:pt x="261343" y="3030865"/>
                    <a:pt x="268523" y="3033476"/>
                    <a:pt x="272440" y="3031518"/>
                  </a:cubicBezTo>
                  <a:cubicBezTo>
                    <a:pt x="275704" y="3030212"/>
                    <a:pt x="278315" y="3023032"/>
                    <a:pt x="279621" y="3018462"/>
                  </a:cubicBezTo>
                  <a:cubicBezTo>
                    <a:pt x="280926" y="3011281"/>
                    <a:pt x="279621" y="3004100"/>
                    <a:pt x="279621" y="2996267"/>
                  </a:cubicBezTo>
                  <a:cubicBezTo>
                    <a:pt x="290066" y="2994961"/>
                    <a:pt x="298552" y="2993656"/>
                    <a:pt x="309650" y="2992350"/>
                  </a:cubicBezTo>
                  <a:cubicBezTo>
                    <a:pt x="307038" y="2968849"/>
                    <a:pt x="305733" y="2946654"/>
                    <a:pt x="301163" y="2924459"/>
                  </a:cubicBezTo>
                  <a:cubicBezTo>
                    <a:pt x="300510" y="2919237"/>
                    <a:pt x="290718" y="2914015"/>
                    <a:pt x="284190" y="2912709"/>
                  </a:cubicBezTo>
                  <a:cubicBezTo>
                    <a:pt x="261995" y="2907487"/>
                    <a:pt x="256120" y="2892472"/>
                    <a:pt x="254162" y="2871583"/>
                  </a:cubicBezTo>
                  <a:cubicBezTo>
                    <a:pt x="253509" y="2861791"/>
                    <a:pt x="245023" y="2850040"/>
                    <a:pt x="236536" y="2844818"/>
                  </a:cubicBezTo>
                  <a:cubicBezTo>
                    <a:pt x="224133" y="2836984"/>
                    <a:pt x="221522" y="2829151"/>
                    <a:pt x="225439" y="2816748"/>
                  </a:cubicBezTo>
                  <a:cubicBezTo>
                    <a:pt x="229356" y="2805650"/>
                    <a:pt x="231967" y="2795205"/>
                    <a:pt x="236536" y="2784108"/>
                  </a:cubicBezTo>
                  <a:cubicBezTo>
                    <a:pt x="241759" y="2771052"/>
                    <a:pt x="237189" y="2763871"/>
                    <a:pt x="230008" y="2752121"/>
                  </a:cubicBezTo>
                  <a:cubicBezTo>
                    <a:pt x="216952" y="2731231"/>
                    <a:pt x="208466" y="2706425"/>
                    <a:pt x="203896" y="2682272"/>
                  </a:cubicBezTo>
                  <a:cubicBezTo>
                    <a:pt x="199327" y="2659424"/>
                    <a:pt x="208466" y="2655507"/>
                    <a:pt x="245023" y="2660077"/>
                  </a:cubicBezTo>
                  <a:cubicBezTo>
                    <a:pt x="242411" y="2650937"/>
                    <a:pt x="239800" y="2643104"/>
                    <a:pt x="239147" y="2634617"/>
                  </a:cubicBezTo>
                  <a:cubicBezTo>
                    <a:pt x="238495" y="2624173"/>
                    <a:pt x="236536" y="2613075"/>
                    <a:pt x="239800" y="2603283"/>
                  </a:cubicBezTo>
                  <a:cubicBezTo>
                    <a:pt x="248939" y="2576518"/>
                    <a:pt x="232620" y="2550406"/>
                    <a:pt x="200632" y="2549101"/>
                  </a:cubicBezTo>
                  <a:cubicBezTo>
                    <a:pt x="179090" y="2547795"/>
                    <a:pt x="170604" y="2543226"/>
                    <a:pt x="178437" y="2519725"/>
                  </a:cubicBezTo>
                  <a:cubicBezTo>
                    <a:pt x="181049" y="2511891"/>
                    <a:pt x="177785" y="2500794"/>
                    <a:pt x="173215" y="2492960"/>
                  </a:cubicBezTo>
                  <a:cubicBezTo>
                    <a:pt x="143839" y="2442042"/>
                    <a:pt x="113810" y="2391777"/>
                    <a:pt x="84435" y="2340859"/>
                  </a:cubicBezTo>
                  <a:cubicBezTo>
                    <a:pt x="79212" y="2331719"/>
                    <a:pt x="74643" y="2320622"/>
                    <a:pt x="73990" y="2309524"/>
                  </a:cubicBezTo>
                  <a:cubicBezTo>
                    <a:pt x="71379" y="2264481"/>
                    <a:pt x="37433" y="2240328"/>
                    <a:pt x="10668" y="2211605"/>
                  </a:cubicBezTo>
                  <a:cubicBezTo>
                    <a:pt x="-1735" y="2197896"/>
                    <a:pt x="-3693" y="2188104"/>
                    <a:pt x="6752" y="2171784"/>
                  </a:cubicBezTo>
                  <a:cubicBezTo>
                    <a:pt x="24377" y="2144367"/>
                    <a:pt x="39392" y="2115644"/>
                    <a:pt x="56364" y="2087573"/>
                  </a:cubicBezTo>
                  <a:cubicBezTo>
                    <a:pt x="59628" y="2081698"/>
                    <a:pt x="66156" y="2072559"/>
                    <a:pt x="70726" y="2072559"/>
                  </a:cubicBezTo>
                  <a:cubicBezTo>
                    <a:pt x="90310" y="2075170"/>
                    <a:pt x="102713" y="2067337"/>
                    <a:pt x="107935" y="2049711"/>
                  </a:cubicBezTo>
                  <a:cubicBezTo>
                    <a:pt x="111852" y="2034697"/>
                    <a:pt x="112505" y="2019030"/>
                    <a:pt x="114463" y="2004015"/>
                  </a:cubicBezTo>
                  <a:cubicBezTo>
                    <a:pt x="114463" y="2002710"/>
                    <a:pt x="115769" y="2001404"/>
                    <a:pt x="117727" y="1996835"/>
                  </a:cubicBezTo>
                  <a:cubicBezTo>
                    <a:pt x="129478" y="2000751"/>
                    <a:pt x="141228" y="2004668"/>
                    <a:pt x="154284" y="2008585"/>
                  </a:cubicBezTo>
                  <a:cubicBezTo>
                    <a:pt x="163423" y="1992265"/>
                    <a:pt x="172562" y="1975292"/>
                    <a:pt x="182354" y="1958972"/>
                  </a:cubicBezTo>
                  <a:cubicBezTo>
                    <a:pt x="192146" y="1962889"/>
                    <a:pt x="199327" y="1966153"/>
                    <a:pt x="212383" y="1972028"/>
                  </a:cubicBezTo>
                  <a:cubicBezTo>
                    <a:pt x="215647" y="1955056"/>
                    <a:pt x="216300" y="1938736"/>
                    <a:pt x="220869" y="1924374"/>
                  </a:cubicBezTo>
                  <a:cubicBezTo>
                    <a:pt x="224133" y="1913929"/>
                    <a:pt x="232620" y="1905443"/>
                    <a:pt x="240453" y="1894345"/>
                  </a:cubicBezTo>
                  <a:cubicBezTo>
                    <a:pt x="229356" y="1867581"/>
                    <a:pt x="203896" y="1881942"/>
                    <a:pt x="184965" y="1878678"/>
                  </a:cubicBezTo>
                  <a:cubicBezTo>
                    <a:pt x="166687" y="1845386"/>
                    <a:pt x="171909" y="1821232"/>
                    <a:pt x="214341" y="1809482"/>
                  </a:cubicBezTo>
                  <a:cubicBezTo>
                    <a:pt x="184313" y="1789245"/>
                    <a:pt x="196716" y="1776189"/>
                    <a:pt x="214341" y="1762480"/>
                  </a:cubicBezTo>
                  <a:cubicBezTo>
                    <a:pt x="233272" y="1748119"/>
                    <a:pt x="250245" y="1731799"/>
                    <a:pt x="263301" y="1720701"/>
                  </a:cubicBezTo>
                  <a:cubicBezTo>
                    <a:pt x="263301" y="1702423"/>
                    <a:pt x="263301" y="1689367"/>
                    <a:pt x="263301" y="1671742"/>
                  </a:cubicBezTo>
                  <a:cubicBezTo>
                    <a:pt x="259384" y="1669783"/>
                    <a:pt x="248939" y="1664561"/>
                    <a:pt x="239800" y="1658686"/>
                  </a:cubicBezTo>
                  <a:cubicBezTo>
                    <a:pt x="233925" y="1654769"/>
                    <a:pt x="228050" y="1650199"/>
                    <a:pt x="225439" y="1644324"/>
                  </a:cubicBezTo>
                  <a:cubicBezTo>
                    <a:pt x="209119" y="1607767"/>
                    <a:pt x="213688" y="1600587"/>
                    <a:pt x="250898" y="1588836"/>
                  </a:cubicBezTo>
                  <a:cubicBezTo>
                    <a:pt x="279621" y="1579697"/>
                    <a:pt x="307691" y="1567294"/>
                    <a:pt x="336414" y="1557502"/>
                  </a:cubicBezTo>
                  <a:cubicBezTo>
                    <a:pt x="341637" y="1555544"/>
                    <a:pt x="348817" y="1557502"/>
                    <a:pt x="354693" y="1559460"/>
                  </a:cubicBezTo>
                  <a:cubicBezTo>
                    <a:pt x="405611" y="1577086"/>
                    <a:pt x="409528" y="1576433"/>
                    <a:pt x="450654" y="1534001"/>
                  </a:cubicBezTo>
                  <a:cubicBezTo>
                    <a:pt x="437598" y="1515723"/>
                    <a:pt x="423889" y="1496792"/>
                    <a:pt x="408875" y="1475902"/>
                  </a:cubicBezTo>
                  <a:cubicBezTo>
                    <a:pt x="416708" y="1472638"/>
                    <a:pt x="423236" y="1470680"/>
                    <a:pt x="430417" y="1467416"/>
                  </a:cubicBezTo>
                  <a:cubicBezTo>
                    <a:pt x="421931" y="1453707"/>
                    <a:pt x="414097" y="1441304"/>
                    <a:pt x="403652" y="1425637"/>
                  </a:cubicBezTo>
                  <a:cubicBezTo>
                    <a:pt x="414750" y="1420415"/>
                    <a:pt x="423889" y="1415845"/>
                    <a:pt x="436292" y="1409317"/>
                  </a:cubicBezTo>
                  <a:cubicBezTo>
                    <a:pt x="412139" y="1392997"/>
                    <a:pt x="418667" y="1372108"/>
                    <a:pt x="422583" y="1350565"/>
                  </a:cubicBezTo>
                  <a:cubicBezTo>
                    <a:pt x="425847" y="1329023"/>
                    <a:pt x="425847" y="1306828"/>
                    <a:pt x="427806" y="1282022"/>
                  </a:cubicBezTo>
                  <a:cubicBezTo>
                    <a:pt x="436945" y="1285938"/>
                    <a:pt x="442820" y="1288550"/>
                    <a:pt x="450654" y="1291814"/>
                  </a:cubicBezTo>
                  <a:cubicBezTo>
                    <a:pt x="457182" y="1280063"/>
                    <a:pt x="464362" y="1268313"/>
                    <a:pt x="468932" y="1255910"/>
                  </a:cubicBezTo>
                  <a:cubicBezTo>
                    <a:pt x="470890" y="1250687"/>
                    <a:pt x="468279" y="1240895"/>
                    <a:pt x="463710" y="1236326"/>
                  </a:cubicBezTo>
                  <a:cubicBezTo>
                    <a:pt x="461098" y="1233715"/>
                    <a:pt x="447390" y="1236326"/>
                    <a:pt x="446084" y="1240243"/>
                  </a:cubicBezTo>
                  <a:cubicBezTo>
                    <a:pt x="428459" y="1282674"/>
                    <a:pt x="389291" y="1260479"/>
                    <a:pt x="360568" y="1268966"/>
                  </a:cubicBezTo>
                  <a:cubicBezTo>
                    <a:pt x="357957" y="1269618"/>
                    <a:pt x="347512" y="1257215"/>
                    <a:pt x="347512" y="1251340"/>
                  </a:cubicBezTo>
                  <a:cubicBezTo>
                    <a:pt x="349470" y="1225228"/>
                    <a:pt x="353387" y="1199769"/>
                    <a:pt x="357957" y="1174310"/>
                  </a:cubicBezTo>
                  <a:cubicBezTo>
                    <a:pt x="359915" y="1165171"/>
                    <a:pt x="366443" y="1157337"/>
                    <a:pt x="372971" y="1150809"/>
                  </a:cubicBezTo>
                  <a:cubicBezTo>
                    <a:pt x="365137" y="1139059"/>
                    <a:pt x="339678" y="1120781"/>
                    <a:pt x="363832" y="1098586"/>
                  </a:cubicBezTo>
                  <a:cubicBezTo>
                    <a:pt x="372318" y="1090099"/>
                    <a:pt x="397777" y="1093363"/>
                    <a:pt x="411486" y="1099238"/>
                  </a:cubicBezTo>
                  <a:cubicBezTo>
                    <a:pt x="425195" y="1105114"/>
                    <a:pt x="439556" y="1120128"/>
                    <a:pt x="423889" y="1139059"/>
                  </a:cubicBezTo>
                  <a:cubicBezTo>
                    <a:pt x="455223" y="1163865"/>
                    <a:pt x="468279" y="1163213"/>
                    <a:pt x="493738" y="1137101"/>
                  </a:cubicBezTo>
                  <a:cubicBezTo>
                    <a:pt x="515933" y="1114253"/>
                    <a:pt x="537476" y="1090752"/>
                    <a:pt x="560324" y="1069210"/>
                  </a:cubicBezTo>
                  <a:cubicBezTo>
                    <a:pt x="568810" y="1061376"/>
                    <a:pt x="584477" y="1052237"/>
                    <a:pt x="592964" y="1055501"/>
                  </a:cubicBezTo>
                  <a:cubicBezTo>
                    <a:pt x="600797" y="1058112"/>
                    <a:pt x="604061" y="1075738"/>
                    <a:pt x="609283" y="1086835"/>
                  </a:cubicBezTo>
                  <a:cubicBezTo>
                    <a:pt x="610589" y="1089447"/>
                    <a:pt x="609936" y="1092711"/>
                    <a:pt x="610589" y="1098586"/>
                  </a:cubicBezTo>
                  <a:cubicBezTo>
                    <a:pt x="622992" y="1096627"/>
                    <a:pt x="634743" y="1094669"/>
                    <a:pt x="648451" y="1092711"/>
                  </a:cubicBezTo>
                  <a:cubicBezTo>
                    <a:pt x="647799" y="1123392"/>
                    <a:pt x="673910" y="1115558"/>
                    <a:pt x="690230" y="1122086"/>
                  </a:cubicBezTo>
                  <a:cubicBezTo>
                    <a:pt x="681744" y="1161254"/>
                    <a:pt x="694800" y="1181491"/>
                    <a:pt x="733315" y="1197158"/>
                  </a:cubicBezTo>
                  <a:cubicBezTo>
                    <a:pt x="738537" y="1199116"/>
                    <a:pt x="742454" y="1210867"/>
                    <a:pt x="743760" y="1218700"/>
                  </a:cubicBezTo>
                  <a:cubicBezTo>
                    <a:pt x="747676" y="1244159"/>
                    <a:pt x="764649" y="1253299"/>
                    <a:pt x="788150" y="1240895"/>
                  </a:cubicBezTo>
                  <a:cubicBezTo>
                    <a:pt x="794025" y="1237631"/>
                    <a:pt x="798595" y="1233062"/>
                    <a:pt x="803817" y="1229145"/>
                  </a:cubicBezTo>
                  <a:cubicBezTo>
                    <a:pt x="820137" y="1216742"/>
                    <a:pt x="833846" y="1199769"/>
                    <a:pt x="856694" y="1223923"/>
                  </a:cubicBezTo>
                  <a:cubicBezTo>
                    <a:pt x="866486" y="1234367"/>
                    <a:pt x="888028" y="1232409"/>
                    <a:pt x="906306" y="1236979"/>
                  </a:cubicBezTo>
                  <a:cubicBezTo>
                    <a:pt x="901737" y="1241548"/>
                    <a:pt x="897820" y="1246118"/>
                    <a:pt x="896514" y="1248076"/>
                  </a:cubicBezTo>
                  <a:cubicBezTo>
                    <a:pt x="904348" y="1257868"/>
                    <a:pt x="909570" y="1266354"/>
                    <a:pt x="916751" y="1273535"/>
                  </a:cubicBezTo>
                  <a:cubicBezTo>
                    <a:pt x="921320" y="1278105"/>
                    <a:pt x="927196" y="1283980"/>
                    <a:pt x="933071" y="1283980"/>
                  </a:cubicBezTo>
                  <a:cubicBezTo>
                    <a:pt x="955919" y="1285938"/>
                    <a:pt x="978767" y="1286591"/>
                    <a:pt x="1001615" y="1287244"/>
                  </a:cubicBezTo>
                  <a:cubicBezTo>
                    <a:pt x="1006184" y="1287244"/>
                    <a:pt x="1012712" y="1287897"/>
                    <a:pt x="1015976" y="1285286"/>
                  </a:cubicBezTo>
                  <a:cubicBezTo>
                    <a:pt x="1057755" y="1256563"/>
                    <a:pt x="1101493" y="1276799"/>
                    <a:pt x="1143924" y="1281369"/>
                  </a:cubicBezTo>
                  <a:cubicBezTo>
                    <a:pt x="1156980" y="1282674"/>
                    <a:pt x="1167425" y="1301606"/>
                    <a:pt x="1175911" y="1308786"/>
                  </a:cubicBezTo>
                  <a:cubicBezTo>
                    <a:pt x="1170036" y="1323801"/>
                    <a:pt x="1164161" y="1332940"/>
                    <a:pt x="1164161" y="1342079"/>
                  </a:cubicBezTo>
                  <a:cubicBezTo>
                    <a:pt x="1164161" y="1348607"/>
                    <a:pt x="1170689" y="1355788"/>
                    <a:pt x="1174606" y="1362316"/>
                  </a:cubicBezTo>
                  <a:cubicBezTo>
                    <a:pt x="1180481" y="1356441"/>
                    <a:pt x="1190273" y="1351218"/>
                    <a:pt x="1191579" y="1344037"/>
                  </a:cubicBezTo>
                  <a:cubicBezTo>
                    <a:pt x="1196148" y="1317926"/>
                    <a:pt x="1198107" y="1290508"/>
                    <a:pt x="1200718" y="1263743"/>
                  </a:cubicBezTo>
                  <a:cubicBezTo>
                    <a:pt x="1201371" y="1259827"/>
                    <a:pt x="1202676" y="1255910"/>
                    <a:pt x="1203982" y="1249382"/>
                  </a:cubicBezTo>
                  <a:cubicBezTo>
                    <a:pt x="1236622" y="1267660"/>
                    <a:pt x="1238580" y="1240895"/>
                    <a:pt x="1245761" y="1221964"/>
                  </a:cubicBezTo>
                  <a:cubicBezTo>
                    <a:pt x="1258817" y="1186060"/>
                    <a:pt x="1258164" y="1185408"/>
                    <a:pt x="1294068" y="1194547"/>
                  </a:cubicBezTo>
                  <a:cubicBezTo>
                    <a:pt x="1314304" y="1199116"/>
                    <a:pt x="1335194" y="1203033"/>
                    <a:pt x="1355431" y="1209561"/>
                  </a:cubicBezTo>
                  <a:cubicBezTo>
                    <a:pt x="1376973" y="1216089"/>
                    <a:pt x="1376973" y="1200422"/>
                    <a:pt x="1380237" y="1186060"/>
                  </a:cubicBezTo>
                  <a:cubicBezTo>
                    <a:pt x="1389376" y="1187366"/>
                    <a:pt x="1397210" y="1189324"/>
                    <a:pt x="1405043" y="1189324"/>
                  </a:cubicBezTo>
                  <a:cubicBezTo>
                    <a:pt x="1410918" y="1189324"/>
                    <a:pt x="1420710" y="1186713"/>
                    <a:pt x="1421363" y="1183449"/>
                  </a:cubicBezTo>
                  <a:cubicBezTo>
                    <a:pt x="1431808" y="1135795"/>
                    <a:pt x="1473587" y="1134489"/>
                    <a:pt x="1508185" y="1120781"/>
                  </a:cubicBezTo>
                  <a:cubicBezTo>
                    <a:pt x="1527116" y="1113600"/>
                    <a:pt x="1544742" y="1100544"/>
                    <a:pt x="1560409" y="1088141"/>
                  </a:cubicBezTo>
                  <a:cubicBezTo>
                    <a:pt x="1581951" y="1071168"/>
                    <a:pt x="1601535" y="1051584"/>
                    <a:pt x="1622425" y="1033306"/>
                  </a:cubicBezTo>
                  <a:cubicBezTo>
                    <a:pt x="1658981" y="1078349"/>
                    <a:pt x="1707941" y="1056807"/>
                    <a:pt x="1753637" y="1065946"/>
                  </a:cubicBezTo>
                  <a:cubicBezTo>
                    <a:pt x="1754290" y="1050279"/>
                    <a:pt x="1752984" y="1036570"/>
                    <a:pt x="1756248" y="1024820"/>
                  </a:cubicBezTo>
                  <a:cubicBezTo>
                    <a:pt x="1758859" y="1016986"/>
                    <a:pt x="1768651" y="1004583"/>
                    <a:pt x="1773874" y="1005236"/>
                  </a:cubicBezTo>
                  <a:cubicBezTo>
                    <a:pt x="1807166" y="1008500"/>
                    <a:pt x="1833278" y="1000666"/>
                    <a:pt x="1845681" y="962804"/>
                  </a:cubicBezTo>
                  <a:cubicBezTo>
                    <a:pt x="1867224" y="977165"/>
                    <a:pt x="1885502" y="988916"/>
                    <a:pt x="1903780" y="1001319"/>
                  </a:cubicBezTo>
                  <a:cubicBezTo>
                    <a:pt x="1905739" y="998055"/>
                    <a:pt x="1906391" y="997402"/>
                    <a:pt x="1906391" y="996749"/>
                  </a:cubicBezTo>
                  <a:cubicBezTo>
                    <a:pt x="1900516" y="952359"/>
                    <a:pt x="1900516" y="952359"/>
                    <a:pt x="1942295" y="929511"/>
                  </a:cubicBezTo>
                  <a:cubicBezTo>
                    <a:pt x="1985380" y="905358"/>
                    <a:pt x="2028464" y="880551"/>
                    <a:pt x="2072202" y="857704"/>
                  </a:cubicBezTo>
                  <a:cubicBezTo>
                    <a:pt x="2093091" y="847259"/>
                    <a:pt x="2099620" y="834856"/>
                    <a:pt x="2088522" y="813966"/>
                  </a:cubicBezTo>
                  <a:cubicBezTo>
                    <a:pt x="2085911" y="809396"/>
                    <a:pt x="2085911" y="803521"/>
                    <a:pt x="2083952" y="793077"/>
                  </a:cubicBezTo>
                  <a:cubicBezTo>
                    <a:pt x="2119203" y="807438"/>
                    <a:pt x="2149885" y="820494"/>
                    <a:pt x="2181872" y="833550"/>
                  </a:cubicBezTo>
                  <a:cubicBezTo>
                    <a:pt x="2186441" y="828328"/>
                    <a:pt x="2191011" y="823105"/>
                    <a:pt x="2195581" y="818536"/>
                  </a:cubicBezTo>
                  <a:cubicBezTo>
                    <a:pt x="2197539" y="819188"/>
                    <a:pt x="2200150" y="819188"/>
                    <a:pt x="2200803" y="819841"/>
                  </a:cubicBezTo>
                  <a:cubicBezTo>
                    <a:pt x="2213859" y="852481"/>
                    <a:pt x="2245846" y="849217"/>
                    <a:pt x="2271958" y="857051"/>
                  </a:cubicBezTo>
                  <a:cubicBezTo>
                    <a:pt x="2286319" y="861620"/>
                    <a:pt x="2301334" y="863579"/>
                    <a:pt x="2319612" y="867495"/>
                  </a:cubicBezTo>
                  <a:cubicBezTo>
                    <a:pt x="2315043" y="879899"/>
                    <a:pt x="2310473" y="889691"/>
                    <a:pt x="2304598" y="905358"/>
                  </a:cubicBezTo>
                  <a:cubicBezTo>
                    <a:pt x="2328099" y="909274"/>
                    <a:pt x="2350294" y="913844"/>
                    <a:pt x="2372489" y="917761"/>
                  </a:cubicBezTo>
                  <a:cubicBezTo>
                    <a:pt x="2380975" y="919066"/>
                    <a:pt x="2390767" y="919066"/>
                    <a:pt x="2398601" y="922330"/>
                  </a:cubicBezTo>
                  <a:cubicBezTo>
                    <a:pt x="2410351" y="926247"/>
                    <a:pt x="2418837" y="927553"/>
                    <a:pt x="2422101" y="911886"/>
                  </a:cubicBezTo>
                  <a:cubicBezTo>
                    <a:pt x="2422754" y="908622"/>
                    <a:pt x="2433852" y="905358"/>
                    <a:pt x="2439727" y="906010"/>
                  </a:cubicBezTo>
                  <a:cubicBezTo>
                    <a:pt x="2445602" y="906663"/>
                    <a:pt x="2450824" y="912538"/>
                    <a:pt x="2458005" y="917761"/>
                  </a:cubicBezTo>
                  <a:cubicBezTo>
                    <a:pt x="2478242" y="886427"/>
                    <a:pt x="2498478" y="856398"/>
                    <a:pt x="2516757" y="825064"/>
                  </a:cubicBezTo>
                  <a:cubicBezTo>
                    <a:pt x="2518715" y="821147"/>
                    <a:pt x="2510882" y="808091"/>
                    <a:pt x="2504354" y="802868"/>
                  </a:cubicBezTo>
                  <a:cubicBezTo>
                    <a:pt x="2492603" y="793077"/>
                    <a:pt x="2487381" y="784590"/>
                    <a:pt x="2498478" y="770881"/>
                  </a:cubicBezTo>
                  <a:cubicBezTo>
                    <a:pt x="2511534" y="754562"/>
                    <a:pt x="2498478" y="742158"/>
                    <a:pt x="2491298" y="729102"/>
                  </a:cubicBezTo>
                  <a:cubicBezTo>
                    <a:pt x="2476936" y="702338"/>
                    <a:pt x="2477589" y="700379"/>
                    <a:pt x="2505006" y="687976"/>
                  </a:cubicBezTo>
                  <a:cubicBezTo>
                    <a:pt x="2541563" y="671656"/>
                    <a:pt x="2542216" y="666434"/>
                    <a:pt x="2512187" y="642280"/>
                  </a:cubicBezTo>
                  <a:cubicBezTo>
                    <a:pt x="2506965" y="637711"/>
                    <a:pt x="2501090" y="633794"/>
                    <a:pt x="2493909" y="624655"/>
                  </a:cubicBezTo>
                  <a:cubicBezTo>
                    <a:pt x="2533730" y="627266"/>
                    <a:pt x="2522632" y="586793"/>
                    <a:pt x="2547438" y="573737"/>
                  </a:cubicBezTo>
                  <a:cubicBezTo>
                    <a:pt x="2525243" y="553500"/>
                    <a:pt x="2504354" y="533916"/>
                    <a:pt x="2482811" y="514332"/>
                  </a:cubicBezTo>
                  <a:cubicBezTo>
                    <a:pt x="2461922" y="495401"/>
                    <a:pt x="2441032" y="476470"/>
                    <a:pt x="2416226" y="453622"/>
                  </a:cubicBezTo>
                  <a:cubicBezTo>
                    <a:pt x="2427324" y="449052"/>
                    <a:pt x="2434504" y="445788"/>
                    <a:pt x="2442338" y="441872"/>
                  </a:cubicBezTo>
                  <a:cubicBezTo>
                    <a:pt x="2447560" y="439913"/>
                    <a:pt x="2456047" y="438608"/>
                    <a:pt x="2457352" y="435344"/>
                  </a:cubicBezTo>
                  <a:cubicBezTo>
                    <a:pt x="2471061" y="396829"/>
                    <a:pt x="2511534" y="407926"/>
                    <a:pt x="2536994" y="391606"/>
                  </a:cubicBezTo>
                  <a:cubicBezTo>
                    <a:pt x="2538952" y="390301"/>
                    <a:pt x="2546133" y="392912"/>
                    <a:pt x="2547438" y="395523"/>
                  </a:cubicBezTo>
                  <a:cubicBezTo>
                    <a:pt x="2558536" y="419024"/>
                    <a:pt x="2577467" y="411190"/>
                    <a:pt x="2597051" y="410537"/>
                  </a:cubicBezTo>
                  <a:cubicBezTo>
                    <a:pt x="2597704" y="379203"/>
                    <a:pt x="2617288" y="375939"/>
                    <a:pt x="2645358" y="380509"/>
                  </a:cubicBezTo>
                  <a:cubicBezTo>
                    <a:pt x="2649275" y="407273"/>
                    <a:pt x="2607496" y="436649"/>
                    <a:pt x="2649275" y="462761"/>
                  </a:cubicBezTo>
                  <a:cubicBezTo>
                    <a:pt x="2659719" y="448400"/>
                    <a:pt x="2671470" y="434038"/>
                    <a:pt x="2681914" y="419024"/>
                  </a:cubicBezTo>
                  <a:cubicBezTo>
                    <a:pt x="2689095" y="407926"/>
                    <a:pt x="2696929" y="403357"/>
                    <a:pt x="2709985" y="410537"/>
                  </a:cubicBezTo>
                  <a:cubicBezTo>
                    <a:pt x="2715860" y="414454"/>
                    <a:pt x="2723693" y="415107"/>
                    <a:pt x="2730221" y="418371"/>
                  </a:cubicBezTo>
                  <a:cubicBezTo>
                    <a:pt x="2749805" y="427510"/>
                    <a:pt x="2767431" y="435344"/>
                    <a:pt x="2770695" y="402051"/>
                  </a:cubicBezTo>
                  <a:cubicBezTo>
                    <a:pt x="2771348" y="397481"/>
                    <a:pt x="2780487" y="391606"/>
                    <a:pt x="2787015" y="389648"/>
                  </a:cubicBezTo>
                  <a:cubicBezTo>
                    <a:pt x="2816391" y="380509"/>
                    <a:pt x="2847072" y="373981"/>
                    <a:pt x="2875142" y="362883"/>
                  </a:cubicBezTo>
                  <a:cubicBezTo>
                    <a:pt x="2898643" y="353091"/>
                    <a:pt x="2909741" y="361578"/>
                    <a:pt x="2918227" y="381162"/>
                  </a:cubicBezTo>
                  <a:cubicBezTo>
                    <a:pt x="2920838" y="386384"/>
                    <a:pt x="2924755" y="391606"/>
                    <a:pt x="2929325" y="398787"/>
                  </a:cubicBezTo>
                  <a:cubicBezTo>
                    <a:pt x="2965228" y="355050"/>
                    <a:pt x="2965228" y="287812"/>
                    <a:pt x="3029855" y="272144"/>
                  </a:cubicBezTo>
                  <a:cubicBezTo>
                    <a:pt x="3022675" y="251908"/>
                    <a:pt x="3016799" y="235588"/>
                    <a:pt x="3010272" y="217309"/>
                  </a:cubicBezTo>
                  <a:cubicBezTo>
                    <a:pt x="3025286" y="211434"/>
                    <a:pt x="3038342" y="206212"/>
                    <a:pt x="3054662" y="199031"/>
                  </a:cubicBezTo>
                  <a:cubicBezTo>
                    <a:pt x="3041606" y="189892"/>
                    <a:pt x="3031161" y="180753"/>
                    <a:pt x="3019411" y="174225"/>
                  </a:cubicBezTo>
                  <a:cubicBezTo>
                    <a:pt x="3003091" y="166391"/>
                    <a:pt x="3005049" y="155294"/>
                    <a:pt x="3007660" y="140279"/>
                  </a:cubicBezTo>
                  <a:cubicBezTo>
                    <a:pt x="3014188" y="100459"/>
                    <a:pt x="3044870" y="91320"/>
                    <a:pt x="3075551" y="80222"/>
                  </a:cubicBezTo>
                  <a:cubicBezTo>
                    <a:pt x="3093177" y="73694"/>
                    <a:pt x="3110802" y="68472"/>
                    <a:pt x="3127775" y="60638"/>
                  </a:cubicBezTo>
                  <a:cubicBezTo>
                    <a:pt x="3138872" y="55416"/>
                    <a:pt x="3148012" y="46277"/>
                    <a:pt x="3163679" y="34526"/>
                  </a:cubicBezTo>
                  <a:cubicBezTo>
                    <a:pt x="3186527" y="46929"/>
                    <a:pt x="3202194" y="28651"/>
                    <a:pt x="3217208" y="6456"/>
                  </a:cubicBezTo>
                  <a:cubicBezTo>
                    <a:pt x="3219819" y="1886"/>
                    <a:pt x="3229611" y="-1378"/>
                    <a:pt x="3234834" y="581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36078"/>
              </a:schemeClr>
            </a:solidFill>
          </p:spPr>
        </p:pic>
        <p:sp>
          <p:nvSpPr>
            <p:cNvPr id="81" name="?">
              <a:extLst>
                <a:ext uri="{FF2B5EF4-FFF2-40B4-BE49-F238E27FC236}">
                  <a16:creationId xmlns:a16="http://schemas.microsoft.com/office/drawing/2014/main" id="{C192E183-7493-4A00-A6D1-7113BE35B8DC}"/>
                </a:ext>
              </a:extLst>
            </p:cNvPr>
            <p:cNvSpPr/>
            <p:nvPr/>
          </p:nvSpPr>
          <p:spPr>
            <a:xfrm>
              <a:off x="6073114" y="2952902"/>
              <a:ext cx="80826" cy="79499"/>
            </a:xfrm>
            <a:custGeom>
              <a:avLst/>
              <a:gdLst>
                <a:gd name="connsiteX0" fmla="*/ 18427 w 78311"/>
                <a:gd name="connsiteY0" fmla="*/ 71441 h 77025"/>
                <a:gd name="connsiteX1" fmla="*/ 30561 w 78311"/>
                <a:gd name="connsiteY1" fmla="*/ 77411 h 77025"/>
                <a:gd name="connsiteX2" fmla="*/ 39079 w 78311"/>
                <a:gd name="connsiteY2" fmla="*/ 67826 h 77025"/>
                <a:gd name="connsiteX3" fmla="*/ 47597 w 78311"/>
                <a:gd name="connsiteY3" fmla="*/ 73820 h 77025"/>
                <a:gd name="connsiteX4" fmla="*/ 76257 w 78311"/>
                <a:gd name="connsiteY4" fmla="*/ 34506 h 77025"/>
                <a:gd name="connsiteX5" fmla="*/ 78295 w 78311"/>
                <a:gd name="connsiteY5" fmla="*/ 30866 h 77025"/>
                <a:gd name="connsiteX6" fmla="*/ 52474 w 78311"/>
                <a:gd name="connsiteY6" fmla="*/ 15165 h 77025"/>
                <a:gd name="connsiteX7" fmla="*/ 50048 w 78311"/>
                <a:gd name="connsiteY7" fmla="*/ 17592 h 77025"/>
                <a:gd name="connsiteX8" fmla="*/ 46383 w 78311"/>
                <a:gd name="connsiteY8" fmla="*/ 15165 h 77025"/>
                <a:gd name="connsiteX9" fmla="*/ 35414 w 78311"/>
                <a:gd name="connsiteY9" fmla="*/ 13952 h 77025"/>
                <a:gd name="connsiteX10" fmla="*/ 37841 w 78311"/>
                <a:gd name="connsiteY10" fmla="*/ 774 h 77025"/>
                <a:gd name="connsiteX11" fmla="*/ -16 w 78311"/>
                <a:gd name="connsiteY11" fmla="*/ 386 h 77025"/>
                <a:gd name="connsiteX12" fmla="*/ 9448 w 78311"/>
                <a:gd name="connsiteY12" fmla="*/ 36278 h 77025"/>
                <a:gd name="connsiteX13" fmla="*/ 34638 w 78311"/>
                <a:gd name="connsiteY13" fmla="*/ 55255 h 77025"/>
                <a:gd name="connsiteX14" fmla="*/ 30536 w 78311"/>
                <a:gd name="connsiteY14" fmla="*/ 65447 h 7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8311" h="77025">
                  <a:moveTo>
                    <a:pt x="18427" y="71441"/>
                  </a:moveTo>
                  <a:lnTo>
                    <a:pt x="30561" y="77411"/>
                  </a:lnTo>
                  <a:lnTo>
                    <a:pt x="39079" y="67826"/>
                  </a:lnTo>
                  <a:lnTo>
                    <a:pt x="47597" y="73820"/>
                  </a:lnTo>
                  <a:lnTo>
                    <a:pt x="76257" y="34506"/>
                  </a:lnTo>
                  <a:lnTo>
                    <a:pt x="78295" y="30866"/>
                  </a:lnTo>
                  <a:lnTo>
                    <a:pt x="52474" y="15165"/>
                  </a:lnTo>
                  <a:lnTo>
                    <a:pt x="50048" y="17592"/>
                  </a:lnTo>
                  <a:lnTo>
                    <a:pt x="46383" y="15165"/>
                  </a:lnTo>
                  <a:lnTo>
                    <a:pt x="35414" y="13952"/>
                  </a:lnTo>
                  <a:lnTo>
                    <a:pt x="37841" y="774"/>
                  </a:lnTo>
                  <a:lnTo>
                    <a:pt x="-16" y="386"/>
                  </a:lnTo>
                  <a:lnTo>
                    <a:pt x="9448" y="36278"/>
                  </a:lnTo>
                  <a:lnTo>
                    <a:pt x="34638" y="55255"/>
                  </a:lnTo>
                  <a:lnTo>
                    <a:pt x="30536" y="65447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82" name="Электросталь">
              <a:extLst>
                <a:ext uri="{FF2B5EF4-FFF2-40B4-BE49-F238E27FC236}">
                  <a16:creationId xmlns:a16="http://schemas.microsoft.com/office/drawing/2014/main" id="{1704F6A6-ADCB-4B07-A827-018CAF3E09DF}"/>
                </a:ext>
              </a:extLst>
            </p:cNvPr>
            <p:cNvSpPr/>
            <p:nvPr/>
          </p:nvSpPr>
          <p:spPr>
            <a:xfrm>
              <a:off x="7419779" y="2908369"/>
              <a:ext cx="194788" cy="336277"/>
            </a:xfrm>
            <a:custGeom>
              <a:avLst/>
              <a:gdLst>
                <a:gd name="connsiteX0" fmla="*/ 169322 w 188728"/>
                <a:gd name="connsiteY0" fmla="*/ 247138 h 325815"/>
                <a:gd name="connsiteX1" fmla="*/ 132775 w 188728"/>
                <a:gd name="connsiteY1" fmla="*/ 247138 h 325815"/>
                <a:gd name="connsiteX2" fmla="*/ 132775 w 188728"/>
                <a:gd name="connsiteY2" fmla="*/ 323775 h 325815"/>
                <a:gd name="connsiteX3" fmla="*/ 125495 w 188728"/>
                <a:gd name="connsiteY3" fmla="*/ 326202 h 325815"/>
                <a:gd name="connsiteX4" fmla="*/ 110935 w 188728"/>
                <a:gd name="connsiteY4" fmla="*/ 308220 h 325815"/>
                <a:gd name="connsiteX5" fmla="*/ 57352 w 188728"/>
                <a:gd name="connsiteY5" fmla="*/ 293853 h 325815"/>
                <a:gd name="connsiteX6" fmla="*/ 34201 w 188728"/>
                <a:gd name="connsiteY6" fmla="*/ 266310 h 325815"/>
                <a:gd name="connsiteX7" fmla="*/ 42864 w 188728"/>
                <a:gd name="connsiteY7" fmla="*/ 208068 h 325815"/>
                <a:gd name="connsiteX8" fmla="*/ 30730 w 188728"/>
                <a:gd name="connsiteY8" fmla="*/ 148709 h 325815"/>
                <a:gd name="connsiteX9" fmla="*/ 10928 w 188728"/>
                <a:gd name="connsiteY9" fmla="*/ 134634 h 325815"/>
                <a:gd name="connsiteX10" fmla="*/ -16 w 188728"/>
                <a:gd name="connsiteY10" fmla="*/ 79547 h 325815"/>
                <a:gd name="connsiteX11" fmla="*/ 49950 w 188728"/>
                <a:gd name="connsiteY11" fmla="*/ 23246 h 325815"/>
                <a:gd name="connsiteX12" fmla="*/ 43859 w 188728"/>
                <a:gd name="connsiteY12" fmla="*/ 13539 h 325815"/>
                <a:gd name="connsiteX13" fmla="*/ 103533 w 188728"/>
                <a:gd name="connsiteY13" fmla="*/ 386 h 325815"/>
                <a:gd name="connsiteX14" fmla="*/ 133989 w 188728"/>
                <a:gd name="connsiteY14" fmla="*/ 21936 h 325815"/>
                <a:gd name="connsiteX15" fmla="*/ 127898 w 188728"/>
                <a:gd name="connsiteY15" fmla="*/ 37515 h 325815"/>
                <a:gd name="connsiteX16" fmla="*/ 159591 w 188728"/>
                <a:gd name="connsiteY16" fmla="*/ 49480 h 325815"/>
                <a:gd name="connsiteX17" fmla="*/ 181432 w 188728"/>
                <a:gd name="connsiteY17" fmla="*/ 122549 h 325815"/>
                <a:gd name="connsiteX18" fmla="*/ 183859 w 188728"/>
                <a:gd name="connsiteY18" fmla="*/ 134513 h 325815"/>
                <a:gd name="connsiteX19" fmla="*/ 132678 w 188728"/>
                <a:gd name="connsiteY19" fmla="*/ 136939 h 325815"/>
                <a:gd name="connsiteX20" fmla="*/ 135105 w 188728"/>
                <a:gd name="connsiteY20" fmla="*/ 148928 h 325815"/>
                <a:gd name="connsiteX21" fmla="*/ 188712 w 188728"/>
                <a:gd name="connsiteY21" fmla="*/ 206393 h 325815"/>
                <a:gd name="connsiteX22" fmla="*/ 152165 w 188728"/>
                <a:gd name="connsiteY22" fmla="*/ 225564 h 325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88728" h="325815">
                  <a:moveTo>
                    <a:pt x="169322" y="247138"/>
                  </a:moveTo>
                  <a:lnTo>
                    <a:pt x="132775" y="247138"/>
                  </a:lnTo>
                  <a:lnTo>
                    <a:pt x="132775" y="323775"/>
                  </a:lnTo>
                  <a:lnTo>
                    <a:pt x="125495" y="326202"/>
                  </a:lnTo>
                  <a:lnTo>
                    <a:pt x="110935" y="308220"/>
                  </a:lnTo>
                  <a:lnTo>
                    <a:pt x="57352" y="293853"/>
                  </a:lnTo>
                  <a:lnTo>
                    <a:pt x="34201" y="266310"/>
                  </a:lnTo>
                  <a:lnTo>
                    <a:pt x="42864" y="208068"/>
                  </a:lnTo>
                  <a:lnTo>
                    <a:pt x="30730" y="148709"/>
                  </a:lnTo>
                  <a:lnTo>
                    <a:pt x="10928" y="134634"/>
                  </a:lnTo>
                  <a:lnTo>
                    <a:pt x="-16" y="79547"/>
                  </a:lnTo>
                  <a:lnTo>
                    <a:pt x="49950" y="23246"/>
                  </a:lnTo>
                  <a:lnTo>
                    <a:pt x="43859" y="13539"/>
                  </a:lnTo>
                  <a:lnTo>
                    <a:pt x="103533" y="386"/>
                  </a:lnTo>
                  <a:lnTo>
                    <a:pt x="133989" y="21936"/>
                  </a:lnTo>
                  <a:lnTo>
                    <a:pt x="127898" y="37515"/>
                  </a:lnTo>
                  <a:lnTo>
                    <a:pt x="159591" y="49480"/>
                  </a:lnTo>
                  <a:lnTo>
                    <a:pt x="181432" y="122549"/>
                  </a:lnTo>
                  <a:lnTo>
                    <a:pt x="183859" y="134513"/>
                  </a:lnTo>
                  <a:lnTo>
                    <a:pt x="132678" y="136939"/>
                  </a:lnTo>
                  <a:lnTo>
                    <a:pt x="135105" y="148928"/>
                  </a:lnTo>
                  <a:lnTo>
                    <a:pt x="188712" y="206393"/>
                  </a:lnTo>
                  <a:lnTo>
                    <a:pt x="152165" y="225564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83" name="Щелково">
              <a:extLst>
                <a:ext uri="{FF2B5EF4-FFF2-40B4-BE49-F238E27FC236}">
                  <a16:creationId xmlns:a16="http://schemas.microsoft.com/office/drawing/2014/main" id="{EBF6B594-0D62-49BD-ACAF-35B9808F7AA8}"/>
                </a:ext>
              </a:extLst>
            </p:cNvPr>
            <p:cNvSpPr/>
            <p:nvPr/>
          </p:nvSpPr>
          <p:spPr>
            <a:xfrm>
              <a:off x="6810491" y="2035815"/>
              <a:ext cx="811890" cy="881495"/>
            </a:xfrm>
            <a:custGeom>
              <a:avLst/>
              <a:gdLst>
                <a:gd name="connsiteX0" fmla="*/ 771157 w 786631"/>
                <a:gd name="connsiteY0" fmla="*/ 330910 h 854070"/>
                <a:gd name="connsiteX1" fmla="*/ 743152 w 786631"/>
                <a:gd name="connsiteY1" fmla="*/ 329696 h 854070"/>
                <a:gd name="connsiteX2" fmla="*/ 782126 w 786631"/>
                <a:gd name="connsiteY2" fmla="*/ 306958 h 854070"/>
                <a:gd name="connsiteX3" fmla="*/ 769992 w 786631"/>
                <a:gd name="connsiteY3" fmla="*/ 267426 h 854070"/>
                <a:gd name="connsiteX4" fmla="*/ 773656 w 786631"/>
                <a:gd name="connsiteY4" fmla="*/ 227918 h 854070"/>
                <a:gd name="connsiteX5" fmla="*/ 751816 w 786631"/>
                <a:gd name="connsiteY5" fmla="*/ 209960 h 854070"/>
                <a:gd name="connsiteX6" fmla="*/ 759096 w 786631"/>
                <a:gd name="connsiteY6" fmla="*/ 151281 h 854070"/>
                <a:gd name="connsiteX7" fmla="*/ 729975 w 786631"/>
                <a:gd name="connsiteY7" fmla="*/ 97383 h 854070"/>
                <a:gd name="connsiteX8" fmla="*/ 765284 w 786631"/>
                <a:gd name="connsiteY8" fmla="*/ 25527 h 854070"/>
                <a:gd name="connsiteX9" fmla="*/ 681221 w 786631"/>
                <a:gd name="connsiteY9" fmla="*/ 45888 h 854070"/>
                <a:gd name="connsiteX10" fmla="*/ 662948 w 786631"/>
                <a:gd name="connsiteY10" fmla="*/ 386 h 854070"/>
                <a:gd name="connsiteX11" fmla="*/ 483854 w 786631"/>
                <a:gd name="connsiteY11" fmla="*/ 147690 h 854070"/>
                <a:gd name="connsiteX12" fmla="*/ 472666 w 786631"/>
                <a:gd name="connsiteY12" fmla="*/ 178849 h 854070"/>
                <a:gd name="connsiteX13" fmla="*/ 437333 w 786631"/>
                <a:gd name="connsiteY13" fmla="*/ 209985 h 854070"/>
                <a:gd name="connsiteX14" fmla="*/ 416633 w 786631"/>
                <a:gd name="connsiteY14" fmla="*/ 211174 h 854070"/>
                <a:gd name="connsiteX15" fmla="*/ 354484 w 786631"/>
                <a:gd name="connsiteY15" fmla="*/ 267450 h 854070"/>
                <a:gd name="connsiteX16" fmla="*/ 331356 w 786631"/>
                <a:gd name="connsiteY16" fmla="*/ 309384 h 854070"/>
                <a:gd name="connsiteX17" fmla="*/ 283841 w 786631"/>
                <a:gd name="connsiteY17" fmla="*/ 320159 h 854070"/>
                <a:gd name="connsiteX18" fmla="*/ 316723 w 786631"/>
                <a:gd name="connsiteY18" fmla="*/ 365709 h 854070"/>
                <a:gd name="connsiteX19" fmla="*/ 299736 w 786631"/>
                <a:gd name="connsiteY19" fmla="*/ 419583 h 854070"/>
                <a:gd name="connsiteX20" fmla="*/ 283889 w 786631"/>
                <a:gd name="connsiteY20" fmla="*/ 390850 h 854070"/>
                <a:gd name="connsiteX21" fmla="*/ 253434 w 786631"/>
                <a:gd name="connsiteY21" fmla="*/ 388424 h 854070"/>
                <a:gd name="connsiteX22" fmla="*/ 235160 w 786631"/>
                <a:gd name="connsiteY22" fmla="*/ 406406 h 854070"/>
                <a:gd name="connsiteX23" fmla="*/ 208345 w 786631"/>
                <a:gd name="connsiteY23" fmla="*/ 371679 h 854070"/>
                <a:gd name="connsiteX24" fmla="*/ 174370 w 786631"/>
                <a:gd name="connsiteY24" fmla="*/ 405193 h 854070"/>
                <a:gd name="connsiteX25" fmla="*/ 120739 w 786631"/>
                <a:gd name="connsiteY25" fmla="*/ 402766 h 854070"/>
                <a:gd name="connsiteX26" fmla="*/ 139036 w 786631"/>
                <a:gd name="connsiteY26" fmla="*/ 424315 h 854070"/>
                <a:gd name="connsiteX27" fmla="*/ 103654 w 786631"/>
                <a:gd name="connsiteY27" fmla="*/ 450646 h 854070"/>
                <a:gd name="connsiteX28" fmla="*/ 120642 w 786631"/>
                <a:gd name="connsiteY28" fmla="*/ 500928 h 854070"/>
                <a:gd name="connsiteX29" fmla="*/ 96374 w 786631"/>
                <a:gd name="connsiteY29" fmla="*/ 503355 h 854070"/>
                <a:gd name="connsiteX30" fmla="*/ 73223 w 786631"/>
                <a:gd name="connsiteY30" fmla="*/ 486586 h 854070"/>
                <a:gd name="connsiteX31" fmla="*/ 61089 w 786631"/>
                <a:gd name="connsiteY31" fmla="*/ 489012 h 854070"/>
                <a:gd name="connsiteX32" fmla="*/ 82930 w 786631"/>
                <a:gd name="connsiteY32" fmla="*/ 515343 h 854070"/>
                <a:gd name="connsiteX33" fmla="*/ 90210 w 786631"/>
                <a:gd name="connsiteY33" fmla="*/ 518934 h 854070"/>
                <a:gd name="connsiteX34" fmla="*/ 86546 w 786631"/>
                <a:gd name="connsiteY34" fmla="*/ 554875 h 854070"/>
                <a:gd name="connsiteX35" fmla="*/ 78028 w 786631"/>
                <a:gd name="connsiteY35" fmla="*/ 559728 h 854070"/>
                <a:gd name="connsiteX36" fmla="*/ 71864 w 786631"/>
                <a:gd name="connsiteY36" fmla="*/ 550142 h 854070"/>
                <a:gd name="connsiteX37" fmla="*/ 52450 w 786631"/>
                <a:gd name="connsiteY37" fmla="*/ 548953 h 854070"/>
                <a:gd name="connsiteX38" fmla="*/ 46359 w 786631"/>
                <a:gd name="connsiteY38" fmla="*/ 560917 h 854070"/>
                <a:gd name="connsiteX39" fmla="*/ 62181 w 786631"/>
                <a:gd name="connsiteY39" fmla="*/ 562131 h 854070"/>
                <a:gd name="connsiteX40" fmla="*/ 74315 w 786631"/>
                <a:gd name="connsiteY40" fmla="*/ 581278 h 854070"/>
                <a:gd name="connsiteX41" fmla="*/ 70675 w 786631"/>
                <a:gd name="connsiteY41" fmla="*/ 595644 h 854070"/>
                <a:gd name="connsiteX42" fmla="*/ 59706 w 786631"/>
                <a:gd name="connsiteY42" fmla="*/ 594455 h 854070"/>
                <a:gd name="connsiteX43" fmla="*/ 58493 w 786631"/>
                <a:gd name="connsiteY43" fmla="*/ 583680 h 854070"/>
                <a:gd name="connsiteX44" fmla="*/ 29250 w 786631"/>
                <a:gd name="connsiteY44" fmla="*/ 583680 h 854070"/>
                <a:gd name="connsiteX45" fmla="*/ 28037 w 786631"/>
                <a:gd name="connsiteY45" fmla="*/ 599260 h 854070"/>
                <a:gd name="connsiteX46" fmla="*/ -16 w 786631"/>
                <a:gd name="connsiteY46" fmla="*/ 617218 h 854070"/>
                <a:gd name="connsiteX47" fmla="*/ 23159 w 786631"/>
                <a:gd name="connsiteY47" fmla="*/ 647140 h 854070"/>
                <a:gd name="connsiteX48" fmla="*/ 6172 w 786631"/>
                <a:gd name="connsiteY48" fmla="*/ 665122 h 854070"/>
                <a:gd name="connsiteX49" fmla="*/ 24445 w 786631"/>
                <a:gd name="connsiteY49" fmla="*/ 671092 h 854070"/>
                <a:gd name="connsiteX50" fmla="*/ 34152 w 786631"/>
                <a:gd name="connsiteY50" fmla="*/ 665122 h 854070"/>
                <a:gd name="connsiteX51" fmla="*/ 45121 w 786631"/>
                <a:gd name="connsiteY51" fmla="*/ 677086 h 854070"/>
                <a:gd name="connsiteX52" fmla="*/ 37841 w 786631"/>
                <a:gd name="connsiteY52" fmla="*/ 726179 h 854070"/>
                <a:gd name="connsiteX53" fmla="*/ 19567 w 786631"/>
                <a:gd name="connsiteY53" fmla="*/ 735886 h 854070"/>
                <a:gd name="connsiteX54" fmla="*/ 52474 w 786631"/>
                <a:gd name="connsiteY54" fmla="*/ 763430 h 854070"/>
                <a:gd name="connsiteX55" fmla="*/ 90234 w 786631"/>
                <a:gd name="connsiteY55" fmla="*/ 764619 h 854070"/>
                <a:gd name="connsiteX56" fmla="*/ 92661 w 786631"/>
                <a:gd name="connsiteY56" fmla="*/ 783790 h 854070"/>
                <a:gd name="connsiteX57" fmla="*/ 86570 w 786631"/>
                <a:gd name="connsiteY57" fmla="*/ 789784 h 854070"/>
                <a:gd name="connsiteX58" fmla="*/ 107270 w 786631"/>
                <a:gd name="connsiteY58" fmla="*/ 805340 h 854070"/>
                <a:gd name="connsiteX59" fmla="*/ 137750 w 786631"/>
                <a:gd name="connsiteY59" fmla="*/ 786193 h 854070"/>
                <a:gd name="connsiteX60" fmla="*/ 184028 w 786631"/>
                <a:gd name="connsiteY60" fmla="*/ 822108 h 854070"/>
                <a:gd name="connsiteX61" fmla="*/ 202302 w 786631"/>
                <a:gd name="connsiteY61" fmla="*/ 854457 h 854070"/>
                <a:gd name="connsiteX62" fmla="*/ 240062 w 786631"/>
                <a:gd name="connsiteY62" fmla="*/ 840066 h 854070"/>
                <a:gd name="connsiteX63" fmla="*/ 283938 w 786631"/>
                <a:gd name="connsiteY63" fmla="*/ 847347 h 854070"/>
                <a:gd name="connsiteX64" fmla="*/ 287602 w 786631"/>
                <a:gd name="connsiteY64" fmla="*/ 828199 h 854070"/>
                <a:gd name="connsiteX65" fmla="*/ 311870 w 786631"/>
                <a:gd name="connsiteY65" fmla="*/ 853341 h 854070"/>
                <a:gd name="connsiteX66" fmla="*/ 384964 w 786631"/>
                <a:gd name="connsiteY66" fmla="*/ 842566 h 854070"/>
                <a:gd name="connsiteX67" fmla="*/ 381324 w 786631"/>
                <a:gd name="connsiteY67" fmla="*/ 810242 h 854070"/>
                <a:gd name="connsiteX68" fmla="*/ 399597 w 786631"/>
                <a:gd name="connsiteY68" fmla="*/ 786290 h 854070"/>
                <a:gd name="connsiteX69" fmla="*/ 389890 w 786631"/>
                <a:gd name="connsiteY69" fmla="*/ 777893 h 854070"/>
                <a:gd name="connsiteX70" fmla="*/ 382609 w 786631"/>
                <a:gd name="connsiteY70" fmla="*/ 789881 h 854070"/>
                <a:gd name="connsiteX71" fmla="*/ 337521 w 786631"/>
                <a:gd name="connsiteY71" fmla="*/ 776704 h 854070"/>
                <a:gd name="connsiteX72" fmla="*/ 309491 w 786631"/>
                <a:gd name="connsiteY72" fmla="*/ 774277 h 854070"/>
                <a:gd name="connsiteX73" fmla="*/ 318034 w 786631"/>
                <a:gd name="connsiteY73" fmla="*/ 738361 h 854070"/>
                <a:gd name="connsiteX74" fmla="*/ 297309 w 786631"/>
                <a:gd name="connsiteY74" fmla="*/ 727586 h 854070"/>
                <a:gd name="connsiteX75" fmla="*/ 295999 w 786631"/>
                <a:gd name="connsiteY75" fmla="*/ 726834 h 854070"/>
                <a:gd name="connsiteX76" fmla="*/ 276852 w 786631"/>
                <a:gd name="connsiteY76" fmla="*/ 753892 h 854070"/>
                <a:gd name="connsiteX77" fmla="*/ 248823 w 786631"/>
                <a:gd name="connsiteY77" fmla="*/ 735935 h 854070"/>
                <a:gd name="connsiteX78" fmla="*/ 245159 w 786631"/>
                <a:gd name="connsiteY78" fmla="*/ 733508 h 854070"/>
                <a:gd name="connsiteX79" fmla="*/ 252439 w 786631"/>
                <a:gd name="connsiteY79" fmla="*/ 727514 h 854070"/>
                <a:gd name="connsiteX80" fmla="*/ 249187 w 786631"/>
                <a:gd name="connsiteY80" fmla="*/ 716884 h 854070"/>
                <a:gd name="connsiteX81" fmla="*/ 227103 w 786631"/>
                <a:gd name="connsiteY81" fmla="*/ 720961 h 854070"/>
                <a:gd name="connsiteX82" fmla="*/ 226327 w 786631"/>
                <a:gd name="connsiteY82" fmla="*/ 657356 h 854070"/>
                <a:gd name="connsiteX83" fmla="*/ 267873 w 786631"/>
                <a:gd name="connsiteY83" fmla="*/ 622775 h 854070"/>
                <a:gd name="connsiteX84" fmla="*/ 281705 w 786631"/>
                <a:gd name="connsiteY84" fmla="*/ 558393 h 854070"/>
                <a:gd name="connsiteX85" fmla="*/ 333832 w 786631"/>
                <a:gd name="connsiteY85" fmla="*/ 557665 h 854070"/>
                <a:gd name="connsiteX86" fmla="*/ 353246 w 786631"/>
                <a:gd name="connsiteY86" fmla="*/ 509130 h 854070"/>
                <a:gd name="connsiteX87" fmla="*/ 374771 w 786631"/>
                <a:gd name="connsiteY87" fmla="*/ 509882 h 854070"/>
                <a:gd name="connsiteX88" fmla="*/ 383920 w 786631"/>
                <a:gd name="connsiteY88" fmla="*/ 487823 h 854070"/>
                <a:gd name="connsiteX89" fmla="*/ 416123 w 786631"/>
                <a:gd name="connsiteY89" fmla="*/ 485397 h 854070"/>
                <a:gd name="connsiteX90" fmla="*/ 417846 w 786631"/>
                <a:gd name="connsiteY90" fmla="*/ 507237 h 854070"/>
                <a:gd name="connsiteX91" fmla="*/ 450753 w 786631"/>
                <a:gd name="connsiteY91" fmla="*/ 483285 h 854070"/>
                <a:gd name="connsiteX92" fmla="*/ 458033 w 786631"/>
                <a:gd name="connsiteY92" fmla="*/ 510829 h 854070"/>
                <a:gd name="connsiteX93" fmla="*/ 493366 w 786631"/>
                <a:gd name="connsiteY93" fmla="*/ 491658 h 854070"/>
                <a:gd name="connsiteX94" fmla="*/ 489702 w 786631"/>
                <a:gd name="connsiteY94" fmla="*/ 438973 h 854070"/>
                <a:gd name="connsiteX95" fmla="*/ 439760 w 786631"/>
                <a:gd name="connsiteY95" fmla="*/ 429266 h 854070"/>
                <a:gd name="connsiteX96" fmla="*/ 444613 w 786631"/>
                <a:gd name="connsiteY96" fmla="*/ 386167 h 854070"/>
                <a:gd name="connsiteX97" fmla="*/ 564009 w 786631"/>
                <a:gd name="connsiteY97" fmla="*/ 420894 h 854070"/>
                <a:gd name="connsiteX98" fmla="*/ 596892 w 786631"/>
                <a:gd name="connsiteY98" fmla="*/ 377770 h 854070"/>
                <a:gd name="connsiteX99" fmla="*/ 615190 w 786631"/>
                <a:gd name="connsiteY99" fmla="*/ 378983 h 854070"/>
                <a:gd name="connsiteX100" fmla="*/ 582258 w 786631"/>
                <a:gd name="connsiteY100" fmla="*/ 351440 h 854070"/>
                <a:gd name="connsiteX101" fmla="*/ 604099 w 786631"/>
                <a:gd name="connsiteY101" fmla="*/ 347848 h 854070"/>
                <a:gd name="connsiteX102" fmla="*/ 633220 w 786631"/>
                <a:gd name="connsiteY102" fmla="*/ 350275 h 854070"/>
                <a:gd name="connsiteX103" fmla="*/ 625940 w 786631"/>
                <a:gd name="connsiteY103" fmla="*/ 327536 h 854070"/>
                <a:gd name="connsiteX104" fmla="*/ 663700 w 786631"/>
                <a:gd name="connsiteY104" fmla="*/ 343092 h 854070"/>
                <a:gd name="connsiteX105" fmla="*/ 660060 w 786631"/>
                <a:gd name="connsiteY105" fmla="*/ 323945 h 854070"/>
                <a:gd name="connsiteX106" fmla="*/ 632031 w 786631"/>
                <a:gd name="connsiteY106" fmla="*/ 303584 h 854070"/>
                <a:gd name="connsiteX107" fmla="*/ 647878 w 786631"/>
                <a:gd name="connsiteY107" fmla="*/ 291596 h 854070"/>
                <a:gd name="connsiteX108" fmla="*/ 620092 w 786631"/>
                <a:gd name="connsiteY108" fmla="*/ 271066 h 854070"/>
                <a:gd name="connsiteX109" fmla="*/ 672485 w 786631"/>
                <a:gd name="connsiteY109" fmla="*/ 286646 h 854070"/>
                <a:gd name="connsiteX110" fmla="*/ 667632 w 786631"/>
                <a:gd name="connsiteY110" fmla="*/ 317781 h 854070"/>
                <a:gd name="connsiteX111" fmla="*/ 672485 w 786631"/>
                <a:gd name="connsiteY111" fmla="*/ 323775 h 854070"/>
                <a:gd name="connsiteX112" fmla="*/ 690759 w 786631"/>
                <a:gd name="connsiteY112" fmla="*/ 307006 h 854070"/>
                <a:gd name="connsiteX113" fmla="*/ 707746 w 786631"/>
                <a:gd name="connsiteY113" fmla="*/ 321372 h 854070"/>
                <a:gd name="connsiteX114" fmla="*/ 704106 w 786631"/>
                <a:gd name="connsiteY114" fmla="*/ 357288 h 854070"/>
                <a:gd name="connsiteX115" fmla="*/ 728373 w 786631"/>
                <a:gd name="connsiteY115" fmla="*/ 345324 h 854070"/>
                <a:gd name="connsiteX116" fmla="*/ 759921 w 786631"/>
                <a:gd name="connsiteY116" fmla="*/ 370466 h 854070"/>
                <a:gd name="connsiteX117" fmla="*/ 786615 w 786631"/>
                <a:gd name="connsiteY117" fmla="*/ 359691 h 854070"/>
                <a:gd name="connsiteX118" fmla="*/ 227783 w 786631"/>
                <a:gd name="connsiteY118" fmla="*/ 552569 h 854070"/>
                <a:gd name="connsiteX119" fmla="*/ 204656 w 786631"/>
                <a:gd name="connsiteY119" fmla="*/ 546575 h 854070"/>
                <a:gd name="connsiteX120" fmla="*/ 200991 w 786631"/>
                <a:gd name="connsiteY120" fmla="*/ 553855 h 854070"/>
                <a:gd name="connsiteX121" fmla="*/ 210698 w 786631"/>
                <a:gd name="connsiteY121" fmla="*/ 563441 h 854070"/>
                <a:gd name="connsiteX122" fmla="*/ 214339 w 786631"/>
                <a:gd name="connsiteY122" fmla="*/ 593387 h 854070"/>
                <a:gd name="connsiteX123" fmla="*/ 186334 w 786631"/>
                <a:gd name="connsiteY123" fmla="*/ 607753 h 854070"/>
                <a:gd name="connsiteX124" fmla="*/ 181480 w 786631"/>
                <a:gd name="connsiteY124" fmla="*/ 604162 h 854070"/>
                <a:gd name="connsiteX125" fmla="*/ 187571 w 786631"/>
                <a:gd name="connsiteY125" fmla="*/ 595765 h 854070"/>
                <a:gd name="connsiteX126" fmla="*/ 148598 w 786631"/>
                <a:gd name="connsiteY126" fmla="*/ 563441 h 854070"/>
                <a:gd name="connsiteX127" fmla="*/ 135202 w 786631"/>
                <a:gd name="connsiteY127" fmla="*/ 534490 h 854070"/>
                <a:gd name="connsiteX128" fmla="*/ 138842 w 786631"/>
                <a:gd name="connsiteY128" fmla="*/ 530898 h 854070"/>
                <a:gd name="connsiteX129" fmla="*/ 158256 w 786631"/>
                <a:gd name="connsiteY129" fmla="*/ 541673 h 854070"/>
                <a:gd name="connsiteX130" fmla="*/ 171676 w 786631"/>
                <a:gd name="connsiteY130" fmla="*/ 530898 h 854070"/>
                <a:gd name="connsiteX131" fmla="*/ 178957 w 786631"/>
                <a:gd name="connsiteY131" fmla="*/ 517721 h 854070"/>
                <a:gd name="connsiteX132" fmla="*/ 231326 w 786631"/>
                <a:gd name="connsiteY132" fmla="*/ 540484 h 854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786631" h="854070">
                  <a:moveTo>
                    <a:pt x="771157" y="330910"/>
                  </a:moveTo>
                  <a:lnTo>
                    <a:pt x="743152" y="329696"/>
                  </a:lnTo>
                  <a:lnTo>
                    <a:pt x="782126" y="306958"/>
                  </a:lnTo>
                  <a:lnTo>
                    <a:pt x="769992" y="267426"/>
                  </a:lnTo>
                  <a:lnTo>
                    <a:pt x="773656" y="227918"/>
                  </a:lnTo>
                  <a:lnTo>
                    <a:pt x="751816" y="209960"/>
                  </a:lnTo>
                  <a:lnTo>
                    <a:pt x="759096" y="151281"/>
                  </a:lnTo>
                  <a:lnTo>
                    <a:pt x="729975" y="97383"/>
                  </a:lnTo>
                  <a:lnTo>
                    <a:pt x="765284" y="25527"/>
                  </a:lnTo>
                  <a:lnTo>
                    <a:pt x="681221" y="45888"/>
                  </a:lnTo>
                  <a:lnTo>
                    <a:pt x="662948" y="386"/>
                  </a:lnTo>
                  <a:lnTo>
                    <a:pt x="483854" y="147690"/>
                  </a:lnTo>
                  <a:lnTo>
                    <a:pt x="472666" y="178849"/>
                  </a:lnTo>
                  <a:lnTo>
                    <a:pt x="437333" y="209985"/>
                  </a:lnTo>
                  <a:lnTo>
                    <a:pt x="416633" y="211174"/>
                  </a:lnTo>
                  <a:lnTo>
                    <a:pt x="354484" y="267450"/>
                  </a:lnTo>
                  <a:lnTo>
                    <a:pt x="331356" y="309384"/>
                  </a:lnTo>
                  <a:lnTo>
                    <a:pt x="283841" y="320159"/>
                  </a:lnTo>
                  <a:lnTo>
                    <a:pt x="316723" y="365709"/>
                  </a:lnTo>
                  <a:lnTo>
                    <a:pt x="299736" y="419583"/>
                  </a:lnTo>
                  <a:lnTo>
                    <a:pt x="283889" y="390850"/>
                  </a:lnTo>
                  <a:lnTo>
                    <a:pt x="253434" y="388424"/>
                  </a:lnTo>
                  <a:lnTo>
                    <a:pt x="235160" y="406406"/>
                  </a:lnTo>
                  <a:lnTo>
                    <a:pt x="208345" y="371679"/>
                  </a:lnTo>
                  <a:lnTo>
                    <a:pt x="174370" y="405193"/>
                  </a:lnTo>
                  <a:lnTo>
                    <a:pt x="120739" y="402766"/>
                  </a:lnTo>
                  <a:lnTo>
                    <a:pt x="139036" y="424315"/>
                  </a:lnTo>
                  <a:lnTo>
                    <a:pt x="103654" y="450646"/>
                  </a:lnTo>
                  <a:lnTo>
                    <a:pt x="120642" y="500928"/>
                  </a:lnTo>
                  <a:lnTo>
                    <a:pt x="96374" y="503355"/>
                  </a:lnTo>
                  <a:lnTo>
                    <a:pt x="73223" y="486586"/>
                  </a:lnTo>
                  <a:lnTo>
                    <a:pt x="61089" y="489012"/>
                  </a:lnTo>
                  <a:lnTo>
                    <a:pt x="82930" y="515343"/>
                  </a:lnTo>
                  <a:lnTo>
                    <a:pt x="90210" y="518934"/>
                  </a:lnTo>
                  <a:lnTo>
                    <a:pt x="86546" y="554875"/>
                  </a:lnTo>
                  <a:lnTo>
                    <a:pt x="78028" y="559728"/>
                  </a:lnTo>
                  <a:lnTo>
                    <a:pt x="71864" y="550142"/>
                  </a:lnTo>
                  <a:lnTo>
                    <a:pt x="52450" y="548953"/>
                  </a:lnTo>
                  <a:lnTo>
                    <a:pt x="46359" y="560917"/>
                  </a:lnTo>
                  <a:lnTo>
                    <a:pt x="62181" y="562131"/>
                  </a:lnTo>
                  <a:lnTo>
                    <a:pt x="74315" y="581278"/>
                  </a:lnTo>
                  <a:lnTo>
                    <a:pt x="70675" y="595644"/>
                  </a:lnTo>
                  <a:lnTo>
                    <a:pt x="59706" y="594455"/>
                  </a:lnTo>
                  <a:lnTo>
                    <a:pt x="58493" y="583680"/>
                  </a:lnTo>
                  <a:lnTo>
                    <a:pt x="29250" y="583680"/>
                  </a:lnTo>
                  <a:lnTo>
                    <a:pt x="28037" y="599260"/>
                  </a:lnTo>
                  <a:lnTo>
                    <a:pt x="-16" y="617218"/>
                  </a:lnTo>
                  <a:lnTo>
                    <a:pt x="23159" y="647140"/>
                  </a:lnTo>
                  <a:lnTo>
                    <a:pt x="6172" y="665122"/>
                  </a:lnTo>
                  <a:lnTo>
                    <a:pt x="24445" y="671092"/>
                  </a:lnTo>
                  <a:lnTo>
                    <a:pt x="34152" y="665122"/>
                  </a:lnTo>
                  <a:lnTo>
                    <a:pt x="45121" y="677086"/>
                  </a:lnTo>
                  <a:lnTo>
                    <a:pt x="37841" y="726179"/>
                  </a:lnTo>
                  <a:lnTo>
                    <a:pt x="19567" y="735886"/>
                  </a:lnTo>
                  <a:lnTo>
                    <a:pt x="52474" y="763430"/>
                  </a:lnTo>
                  <a:lnTo>
                    <a:pt x="90234" y="764619"/>
                  </a:lnTo>
                  <a:lnTo>
                    <a:pt x="92661" y="783790"/>
                  </a:lnTo>
                  <a:lnTo>
                    <a:pt x="86570" y="789784"/>
                  </a:lnTo>
                  <a:lnTo>
                    <a:pt x="107270" y="805340"/>
                  </a:lnTo>
                  <a:lnTo>
                    <a:pt x="137750" y="786193"/>
                  </a:lnTo>
                  <a:lnTo>
                    <a:pt x="184028" y="822108"/>
                  </a:lnTo>
                  <a:lnTo>
                    <a:pt x="202302" y="854457"/>
                  </a:lnTo>
                  <a:lnTo>
                    <a:pt x="240062" y="840066"/>
                  </a:lnTo>
                  <a:lnTo>
                    <a:pt x="283938" y="847347"/>
                  </a:lnTo>
                  <a:lnTo>
                    <a:pt x="287602" y="828199"/>
                  </a:lnTo>
                  <a:lnTo>
                    <a:pt x="311870" y="853341"/>
                  </a:lnTo>
                  <a:lnTo>
                    <a:pt x="384964" y="842566"/>
                  </a:lnTo>
                  <a:lnTo>
                    <a:pt x="381324" y="810242"/>
                  </a:lnTo>
                  <a:lnTo>
                    <a:pt x="399597" y="786290"/>
                  </a:lnTo>
                  <a:lnTo>
                    <a:pt x="389890" y="777893"/>
                  </a:lnTo>
                  <a:lnTo>
                    <a:pt x="382609" y="789881"/>
                  </a:lnTo>
                  <a:lnTo>
                    <a:pt x="337521" y="776704"/>
                  </a:lnTo>
                  <a:lnTo>
                    <a:pt x="309491" y="774277"/>
                  </a:lnTo>
                  <a:lnTo>
                    <a:pt x="318034" y="738361"/>
                  </a:lnTo>
                  <a:lnTo>
                    <a:pt x="297309" y="727586"/>
                  </a:lnTo>
                  <a:lnTo>
                    <a:pt x="295999" y="726834"/>
                  </a:lnTo>
                  <a:lnTo>
                    <a:pt x="276852" y="753892"/>
                  </a:lnTo>
                  <a:lnTo>
                    <a:pt x="248823" y="735935"/>
                  </a:lnTo>
                  <a:lnTo>
                    <a:pt x="245159" y="733508"/>
                  </a:lnTo>
                  <a:lnTo>
                    <a:pt x="252439" y="727514"/>
                  </a:lnTo>
                  <a:lnTo>
                    <a:pt x="249187" y="716884"/>
                  </a:lnTo>
                  <a:lnTo>
                    <a:pt x="227103" y="720961"/>
                  </a:lnTo>
                  <a:lnTo>
                    <a:pt x="226327" y="657356"/>
                  </a:lnTo>
                  <a:lnTo>
                    <a:pt x="267873" y="622775"/>
                  </a:lnTo>
                  <a:lnTo>
                    <a:pt x="281705" y="558393"/>
                  </a:lnTo>
                  <a:lnTo>
                    <a:pt x="333832" y="557665"/>
                  </a:lnTo>
                  <a:lnTo>
                    <a:pt x="353246" y="509130"/>
                  </a:lnTo>
                  <a:lnTo>
                    <a:pt x="374771" y="509882"/>
                  </a:lnTo>
                  <a:lnTo>
                    <a:pt x="383920" y="487823"/>
                  </a:lnTo>
                  <a:lnTo>
                    <a:pt x="416123" y="485397"/>
                  </a:lnTo>
                  <a:lnTo>
                    <a:pt x="417846" y="507237"/>
                  </a:lnTo>
                  <a:lnTo>
                    <a:pt x="450753" y="483285"/>
                  </a:lnTo>
                  <a:lnTo>
                    <a:pt x="458033" y="510829"/>
                  </a:lnTo>
                  <a:lnTo>
                    <a:pt x="493366" y="491658"/>
                  </a:lnTo>
                  <a:lnTo>
                    <a:pt x="489702" y="438973"/>
                  </a:lnTo>
                  <a:lnTo>
                    <a:pt x="439760" y="429266"/>
                  </a:lnTo>
                  <a:lnTo>
                    <a:pt x="444613" y="386167"/>
                  </a:lnTo>
                  <a:lnTo>
                    <a:pt x="564009" y="420894"/>
                  </a:lnTo>
                  <a:lnTo>
                    <a:pt x="596892" y="377770"/>
                  </a:lnTo>
                  <a:lnTo>
                    <a:pt x="615190" y="378983"/>
                  </a:lnTo>
                  <a:lnTo>
                    <a:pt x="582258" y="351440"/>
                  </a:lnTo>
                  <a:lnTo>
                    <a:pt x="604099" y="347848"/>
                  </a:lnTo>
                  <a:lnTo>
                    <a:pt x="633220" y="350275"/>
                  </a:lnTo>
                  <a:lnTo>
                    <a:pt x="625940" y="327536"/>
                  </a:lnTo>
                  <a:lnTo>
                    <a:pt x="663700" y="343092"/>
                  </a:lnTo>
                  <a:lnTo>
                    <a:pt x="660060" y="323945"/>
                  </a:lnTo>
                  <a:lnTo>
                    <a:pt x="632031" y="303584"/>
                  </a:lnTo>
                  <a:lnTo>
                    <a:pt x="647878" y="291596"/>
                  </a:lnTo>
                  <a:lnTo>
                    <a:pt x="620092" y="271066"/>
                  </a:lnTo>
                  <a:lnTo>
                    <a:pt x="672485" y="286646"/>
                  </a:lnTo>
                  <a:lnTo>
                    <a:pt x="667632" y="317781"/>
                  </a:lnTo>
                  <a:lnTo>
                    <a:pt x="672485" y="323775"/>
                  </a:lnTo>
                  <a:lnTo>
                    <a:pt x="690759" y="307006"/>
                  </a:lnTo>
                  <a:lnTo>
                    <a:pt x="707746" y="321372"/>
                  </a:lnTo>
                  <a:lnTo>
                    <a:pt x="704106" y="357288"/>
                  </a:lnTo>
                  <a:lnTo>
                    <a:pt x="728373" y="345324"/>
                  </a:lnTo>
                  <a:lnTo>
                    <a:pt x="759921" y="370466"/>
                  </a:lnTo>
                  <a:lnTo>
                    <a:pt x="786615" y="359691"/>
                  </a:lnTo>
                  <a:close/>
                  <a:moveTo>
                    <a:pt x="227783" y="552569"/>
                  </a:moveTo>
                  <a:lnTo>
                    <a:pt x="204656" y="546575"/>
                  </a:lnTo>
                  <a:lnTo>
                    <a:pt x="200991" y="553855"/>
                  </a:lnTo>
                  <a:lnTo>
                    <a:pt x="210698" y="563441"/>
                  </a:lnTo>
                  <a:lnTo>
                    <a:pt x="214339" y="593387"/>
                  </a:lnTo>
                  <a:lnTo>
                    <a:pt x="186334" y="607753"/>
                  </a:lnTo>
                  <a:lnTo>
                    <a:pt x="181480" y="604162"/>
                  </a:lnTo>
                  <a:lnTo>
                    <a:pt x="187571" y="595765"/>
                  </a:lnTo>
                  <a:lnTo>
                    <a:pt x="148598" y="563441"/>
                  </a:lnTo>
                  <a:lnTo>
                    <a:pt x="135202" y="534490"/>
                  </a:lnTo>
                  <a:lnTo>
                    <a:pt x="138842" y="530898"/>
                  </a:lnTo>
                  <a:lnTo>
                    <a:pt x="158256" y="541673"/>
                  </a:lnTo>
                  <a:lnTo>
                    <a:pt x="171676" y="530898"/>
                  </a:lnTo>
                  <a:lnTo>
                    <a:pt x="178957" y="517721"/>
                  </a:lnTo>
                  <a:lnTo>
                    <a:pt x="231326" y="540484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84" name="Шатура">
              <a:extLst>
                <a:ext uri="{FF2B5EF4-FFF2-40B4-BE49-F238E27FC236}">
                  <a16:creationId xmlns:a16="http://schemas.microsoft.com/office/drawing/2014/main" id="{589A874D-1852-4D42-9C51-BA91DE8B3975}"/>
                </a:ext>
              </a:extLst>
            </p:cNvPr>
            <p:cNvSpPr/>
            <p:nvPr/>
          </p:nvSpPr>
          <p:spPr>
            <a:xfrm>
              <a:off x="8614485" y="2866590"/>
              <a:ext cx="1083898" cy="1816918"/>
            </a:xfrm>
            <a:custGeom>
              <a:avLst/>
              <a:gdLst>
                <a:gd name="connsiteX0" fmla="*/ 1016040 w 1050176"/>
                <a:gd name="connsiteY0" fmla="*/ 1066191 h 1760389"/>
                <a:gd name="connsiteX1" fmla="*/ 1050136 w 1050176"/>
                <a:gd name="connsiteY1" fmla="*/ 1039837 h 1760389"/>
                <a:gd name="connsiteX2" fmla="*/ 1018467 w 1050176"/>
                <a:gd name="connsiteY2" fmla="*/ 932064 h 1760389"/>
                <a:gd name="connsiteX3" fmla="*/ 980707 w 1050176"/>
                <a:gd name="connsiteY3" fmla="*/ 890130 h 1760389"/>
                <a:gd name="connsiteX4" fmla="*/ 991676 w 1050176"/>
                <a:gd name="connsiteY4" fmla="*/ 797914 h 1760389"/>
                <a:gd name="connsiteX5" fmla="*/ 1040405 w 1050176"/>
                <a:gd name="connsiteY5" fmla="*/ 806310 h 1760389"/>
                <a:gd name="connsiteX6" fmla="*/ 1042832 w 1050176"/>
                <a:gd name="connsiteY6" fmla="*/ 721374 h 1760389"/>
                <a:gd name="connsiteX7" fmla="*/ 1042832 w 1050176"/>
                <a:gd name="connsiteY7" fmla="*/ 720185 h 1760389"/>
                <a:gd name="connsiteX8" fmla="*/ 1013711 w 1050176"/>
                <a:gd name="connsiteY8" fmla="*/ 709410 h 1760389"/>
                <a:gd name="connsiteX9" fmla="*/ 1006430 w 1050176"/>
                <a:gd name="connsiteY9" fmla="*/ 662695 h 1760389"/>
                <a:gd name="connsiteX10" fmla="*/ 867475 w 1050176"/>
                <a:gd name="connsiteY10" fmla="*/ 668592 h 1760389"/>
                <a:gd name="connsiteX11" fmla="*/ 862621 w 1050176"/>
                <a:gd name="connsiteY11" fmla="*/ 545240 h 1760389"/>
                <a:gd name="connsiteX12" fmla="*/ 873590 w 1050176"/>
                <a:gd name="connsiteY12" fmla="*/ 548856 h 1760389"/>
                <a:gd name="connsiteX13" fmla="*/ 896717 w 1050176"/>
                <a:gd name="connsiteY13" fmla="*/ 557228 h 1760389"/>
                <a:gd name="connsiteX14" fmla="*/ 911278 w 1050176"/>
                <a:gd name="connsiteY14" fmla="*/ 500952 h 1760389"/>
                <a:gd name="connsiteX15" fmla="*/ 857768 w 1050176"/>
                <a:gd name="connsiteY15" fmla="*/ 436279 h 1760389"/>
                <a:gd name="connsiteX16" fmla="*/ 871163 w 1050176"/>
                <a:gd name="connsiteY16" fmla="*/ 393180 h 1760389"/>
                <a:gd name="connsiteX17" fmla="*/ 824861 w 1050176"/>
                <a:gd name="connsiteY17" fmla="*/ 330885 h 1760389"/>
                <a:gd name="connsiteX18" fmla="*/ 801709 w 1050176"/>
                <a:gd name="connsiteY18" fmla="*/ 328459 h 1760389"/>
                <a:gd name="connsiteX19" fmla="*/ 750554 w 1050176"/>
                <a:gd name="connsiteY19" fmla="*/ 253011 h 1760389"/>
                <a:gd name="connsiteX20" fmla="*/ 726165 w 1050176"/>
                <a:gd name="connsiteY20" fmla="*/ 260291 h 1760389"/>
                <a:gd name="connsiteX21" fmla="*/ 665277 w 1050176"/>
                <a:gd name="connsiteY21" fmla="*/ 171690 h 1760389"/>
                <a:gd name="connsiteX22" fmla="*/ 696947 w 1050176"/>
                <a:gd name="connsiteY22" fmla="*/ 87846 h 1760389"/>
                <a:gd name="connsiteX23" fmla="*/ 671369 w 1050176"/>
                <a:gd name="connsiteY23" fmla="*/ 18392 h 1760389"/>
                <a:gd name="connsiteX24" fmla="*/ 573838 w 1050176"/>
                <a:gd name="connsiteY24" fmla="*/ 9972 h 1760389"/>
                <a:gd name="connsiteX25" fmla="*/ 551997 w 1050176"/>
                <a:gd name="connsiteY25" fmla="*/ 33899 h 1760389"/>
                <a:gd name="connsiteX26" fmla="*/ 550784 w 1050176"/>
                <a:gd name="connsiteY26" fmla="*/ 1575 h 1760389"/>
                <a:gd name="connsiteX27" fmla="*/ 481330 w 1050176"/>
                <a:gd name="connsiteY27" fmla="*/ 386 h 1760389"/>
                <a:gd name="connsiteX28" fmla="*/ 457062 w 1050176"/>
                <a:gd name="connsiteY28" fmla="*/ 60254 h 1760389"/>
                <a:gd name="connsiteX29" fmla="*/ 437648 w 1050176"/>
                <a:gd name="connsiteY29" fmla="*/ 62681 h 1760389"/>
                <a:gd name="connsiteX30" fmla="*/ 442502 w 1050176"/>
                <a:gd name="connsiteY30" fmla="*/ 112963 h 1760389"/>
                <a:gd name="connsiteX31" fmla="*/ 396224 w 1050176"/>
                <a:gd name="connsiteY31" fmla="*/ 117817 h 1760389"/>
                <a:gd name="connsiteX32" fmla="*/ 364530 w 1050176"/>
                <a:gd name="connsiteY32" fmla="*/ 80687 h 1760389"/>
                <a:gd name="connsiteX33" fmla="*/ 309322 w 1050176"/>
                <a:gd name="connsiteY33" fmla="*/ 109347 h 1760389"/>
                <a:gd name="connsiteX34" fmla="*/ 221619 w 1050176"/>
                <a:gd name="connsiteY34" fmla="*/ 112939 h 1760389"/>
                <a:gd name="connsiteX35" fmla="*/ 222833 w 1050176"/>
                <a:gd name="connsiteY35" fmla="*/ 206344 h 1760389"/>
                <a:gd name="connsiteX36" fmla="*/ 181408 w 1050176"/>
                <a:gd name="connsiteY36" fmla="*/ 206344 h 1760389"/>
                <a:gd name="connsiteX37" fmla="*/ 225259 w 1050176"/>
                <a:gd name="connsiteY37" fmla="*/ 285384 h 1760389"/>
                <a:gd name="connsiteX38" fmla="*/ 143720 w 1050176"/>
                <a:gd name="connsiteY38" fmla="*/ 402863 h 1760389"/>
                <a:gd name="connsiteX39" fmla="*/ 98655 w 1050176"/>
                <a:gd name="connsiteY39" fmla="*/ 505830 h 1760389"/>
                <a:gd name="connsiteX40" fmla="*/ 132775 w 1050176"/>
                <a:gd name="connsiteY40" fmla="*/ 516629 h 1760389"/>
                <a:gd name="connsiteX41" fmla="*/ 60895 w 1050176"/>
                <a:gd name="connsiteY41" fmla="*/ 575162 h 1760389"/>
                <a:gd name="connsiteX42" fmla="*/ -16 w 1050176"/>
                <a:gd name="connsiteY42" fmla="*/ 567882 h 1760389"/>
                <a:gd name="connsiteX43" fmla="*/ 24251 w 1050176"/>
                <a:gd name="connsiteY43" fmla="*/ 656507 h 1760389"/>
                <a:gd name="connsiteX44" fmla="*/ 43665 w 1050176"/>
                <a:gd name="connsiteY44" fmla="*/ 667282 h 1760389"/>
                <a:gd name="connsiteX45" fmla="*/ 31531 w 1050176"/>
                <a:gd name="connsiteY45" fmla="*/ 712783 h 1760389"/>
                <a:gd name="connsiteX46" fmla="*/ 52256 w 1050176"/>
                <a:gd name="connsiteY46" fmla="*/ 734333 h 1760389"/>
                <a:gd name="connsiteX47" fmla="*/ 314175 w 1050176"/>
                <a:gd name="connsiteY47" fmla="*/ 737949 h 1760389"/>
                <a:gd name="connsiteX48" fmla="*/ 292334 w 1050176"/>
                <a:gd name="connsiteY48" fmla="*/ 752315 h 1760389"/>
                <a:gd name="connsiteX49" fmla="*/ 302041 w 1050176"/>
                <a:gd name="connsiteY49" fmla="*/ 802597 h 1760389"/>
                <a:gd name="connsiteX50" fmla="*/ 336162 w 1050176"/>
                <a:gd name="connsiteY50" fmla="*/ 827763 h 1760389"/>
                <a:gd name="connsiteX51" fmla="*/ 334924 w 1050176"/>
                <a:gd name="connsiteY51" fmla="*/ 891198 h 1760389"/>
                <a:gd name="connsiteX52" fmla="*/ 289859 w 1050176"/>
                <a:gd name="connsiteY52" fmla="*/ 892436 h 1760389"/>
                <a:gd name="connsiteX53" fmla="*/ 291097 w 1050176"/>
                <a:gd name="connsiteY53" fmla="*/ 929541 h 1760389"/>
                <a:gd name="connsiteX54" fmla="*/ 244770 w 1050176"/>
                <a:gd name="connsiteY54" fmla="*/ 934394 h 1760389"/>
                <a:gd name="connsiteX55" fmla="*/ 253312 w 1050176"/>
                <a:gd name="connsiteY55" fmla="*/ 991884 h 1760389"/>
                <a:gd name="connsiteX56" fmla="*/ 220406 w 1050176"/>
                <a:gd name="connsiteY56" fmla="*/ 997878 h 1760389"/>
                <a:gd name="connsiteX57" fmla="*/ 233825 w 1050176"/>
                <a:gd name="connsiteY57" fmla="*/ 1026635 h 1760389"/>
                <a:gd name="connsiteX58" fmla="*/ 182645 w 1050176"/>
                <a:gd name="connsiteY58" fmla="*/ 1072112 h 1760389"/>
                <a:gd name="connsiteX59" fmla="*/ 158378 w 1050176"/>
                <a:gd name="connsiteY59" fmla="*/ 1073302 h 1760389"/>
                <a:gd name="connsiteX60" fmla="*/ 158378 w 1050176"/>
                <a:gd name="connsiteY60" fmla="*/ 1154743 h 1760389"/>
                <a:gd name="connsiteX61" fmla="*/ 176627 w 1050176"/>
                <a:gd name="connsiteY61" fmla="*/ 1177506 h 1760389"/>
                <a:gd name="connsiteX62" fmla="*/ 147385 w 1050176"/>
                <a:gd name="connsiteY62" fmla="*/ 1205050 h 1760389"/>
                <a:gd name="connsiteX63" fmla="*/ 169225 w 1050176"/>
                <a:gd name="connsiteY63" fmla="*/ 1243368 h 1760389"/>
                <a:gd name="connsiteX64" fmla="*/ 245959 w 1050176"/>
                <a:gd name="connsiteY64" fmla="*/ 1239777 h 1760389"/>
                <a:gd name="connsiteX65" fmla="*/ 249623 w 1050176"/>
                <a:gd name="connsiteY65" fmla="*/ 1278095 h 1760389"/>
                <a:gd name="connsiteX66" fmla="*/ 286195 w 1050176"/>
                <a:gd name="connsiteY66" fmla="*/ 1292461 h 1760389"/>
                <a:gd name="connsiteX67" fmla="*/ 306895 w 1050176"/>
                <a:gd name="connsiteY67" fmla="*/ 1279309 h 1760389"/>
                <a:gd name="connsiteX68" fmla="*/ 379989 w 1050176"/>
                <a:gd name="connsiteY68" fmla="*/ 1274455 h 1760389"/>
                <a:gd name="connsiteX69" fmla="*/ 416535 w 1050176"/>
                <a:gd name="connsiteY69" fmla="*/ 1373952 h 1760389"/>
                <a:gd name="connsiteX70" fmla="*/ 440803 w 1050176"/>
                <a:gd name="connsiteY70" fmla="*/ 1387129 h 1760389"/>
                <a:gd name="connsiteX71" fmla="*/ 437163 w 1050176"/>
                <a:gd name="connsiteY71" fmla="*/ 1415862 h 1760389"/>
                <a:gd name="connsiteX72" fmla="*/ 495623 w 1050176"/>
                <a:gd name="connsiteY72" fmla="*/ 1458985 h 1760389"/>
                <a:gd name="connsiteX73" fmla="*/ 462935 w 1050176"/>
                <a:gd name="connsiteY73" fmla="*/ 1499755 h 1760389"/>
                <a:gd name="connsiteX74" fmla="*/ 432479 w 1050176"/>
                <a:gd name="connsiteY74" fmla="*/ 1562025 h 1760389"/>
                <a:gd name="connsiteX75" fmla="*/ 453180 w 1050176"/>
                <a:gd name="connsiteY75" fmla="*/ 1612307 h 1760389"/>
                <a:gd name="connsiteX76" fmla="*/ 409328 w 1050176"/>
                <a:gd name="connsiteY76" fmla="*/ 1644656 h 1760389"/>
                <a:gd name="connsiteX77" fmla="*/ 385061 w 1050176"/>
                <a:gd name="connsiteY77" fmla="*/ 1639802 h 1760389"/>
                <a:gd name="connsiteX78" fmla="*/ 354605 w 1050176"/>
                <a:gd name="connsiteY78" fmla="*/ 1716464 h 1760389"/>
                <a:gd name="connsiteX79" fmla="*/ 393603 w 1050176"/>
                <a:gd name="connsiteY79" fmla="*/ 1720055 h 1760389"/>
                <a:gd name="connsiteX80" fmla="*/ 419181 w 1050176"/>
                <a:gd name="connsiteY80" fmla="*/ 1760776 h 1760389"/>
                <a:gd name="connsiteX81" fmla="*/ 517852 w 1050176"/>
                <a:gd name="connsiteY81" fmla="*/ 1758349 h 1760389"/>
                <a:gd name="connsiteX82" fmla="*/ 512999 w 1050176"/>
                <a:gd name="connsiteY82" fmla="*/ 1704451 h 1760389"/>
                <a:gd name="connsiteX83" fmla="*/ 572673 w 1050176"/>
                <a:gd name="connsiteY83" fmla="*/ 1757136 h 1760389"/>
                <a:gd name="connsiteX84" fmla="*/ 639699 w 1050176"/>
                <a:gd name="connsiteY84" fmla="*/ 1530817 h 1760389"/>
                <a:gd name="connsiteX85" fmla="*/ 605555 w 1050176"/>
                <a:gd name="connsiteY85" fmla="*/ 1524823 h 1760389"/>
                <a:gd name="connsiteX86" fmla="*/ 592160 w 1050176"/>
                <a:gd name="connsiteY86" fmla="*/ 1502084 h 1760389"/>
                <a:gd name="connsiteX87" fmla="*/ 580026 w 1050176"/>
                <a:gd name="connsiteY87" fmla="*/ 1479345 h 1760389"/>
                <a:gd name="connsiteX88" fmla="*/ 510596 w 1050176"/>
                <a:gd name="connsiteY88" fmla="*/ 1529628 h 1760389"/>
                <a:gd name="connsiteX89" fmla="*/ 469172 w 1050176"/>
                <a:gd name="connsiteY89" fmla="*/ 1529628 h 1760389"/>
                <a:gd name="connsiteX90" fmla="*/ 555661 w 1050176"/>
                <a:gd name="connsiteY90" fmla="*/ 1370336 h 1760389"/>
                <a:gd name="connsiteX91" fmla="*/ 558088 w 1050176"/>
                <a:gd name="connsiteY91" fmla="*/ 1366768 h 1760389"/>
                <a:gd name="connsiteX92" fmla="*/ 740823 w 1050176"/>
                <a:gd name="connsiteY92" fmla="*/ 1321243 h 1760389"/>
                <a:gd name="connsiteX93" fmla="*/ 795643 w 1050176"/>
                <a:gd name="connsiteY93" fmla="*/ 1338012 h 1760389"/>
                <a:gd name="connsiteX94" fmla="*/ 869974 w 1050176"/>
                <a:gd name="connsiteY94" fmla="*/ 1253075 h 1760389"/>
                <a:gd name="connsiteX95" fmla="*/ 993010 w 1050176"/>
                <a:gd name="connsiteY95" fmla="*/ 1209976 h 1760389"/>
                <a:gd name="connsiteX96" fmla="*/ 1023466 w 1050176"/>
                <a:gd name="connsiteY96" fmla="*/ 1120186 h 1760389"/>
                <a:gd name="connsiteX97" fmla="*/ 1050161 w 1050176"/>
                <a:gd name="connsiteY97" fmla="*/ 1107033 h 1760389"/>
                <a:gd name="connsiteX98" fmla="*/ 1048947 w 1050176"/>
                <a:gd name="connsiteY98" fmla="*/ 1104607 h 1760389"/>
                <a:gd name="connsiteX99" fmla="*/ 699276 w 1050176"/>
                <a:gd name="connsiteY99" fmla="*/ 412351 h 1760389"/>
                <a:gd name="connsiteX100" fmla="*/ 654212 w 1050176"/>
                <a:gd name="connsiteY100" fmla="*/ 407498 h 1760389"/>
                <a:gd name="connsiteX101" fmla="*/ 634798 w 1050176"/>
                <a:gd name="connsiteY101" fmla="*/ 438609 h 1760389"/>
                <a:gd name="connsiteX102" fmla="*/ 562893 w 1050176"/>
                <a:gd name="connsiteY102" fmla="*/ 432639 h 1760389"/>
                <a:gd name="connsiteX103" fmla="*/ 562893 w 1050176"/>
                <a:gd name="connsiteY103" fmla="*/ 442346 h 1760389"/>
                <a:gd name="connsiteX104" fmla="*/ 544644 w 1050176"/>
                <a:gd name="connsiteY104" fmla="*/ 442346 h 1760389"/>
                <a:gd name="connsiteX105" fmla="*/ 538553 w 1050176"/>
                <a:gd name="connsiteY105" fmla="*/ 425577 h 1760389"/>
                <a:gd name="connsiteX106" fmla="*/ 553113 w 1050176"/>
                <a:gd name="connsiteY106" fmla="*/ 396844 h 1760389"/>
                <a:gd name="connsiteX107" fmla="*/ 593300 w 1050176"/>
                <a:gd name="connsiteY107" fmla="*/ 371679 h 1760389"/>
                <a:gd name="connsiteX108" fmla="*/ 594514 w 1050176"/>
                <a:gd name="connsiteY108" fmla="*/ 344160 h 1760389"/>
                <a:gd name="connsiteX109" fmla="*/ 613928 w 1050176"/>
                <a:gd name="connsiteY109" fmla="*/ 341733 h 1760389"/>
                <a:gd name="connsiteX110" fmla="*/ 613928 w 1050176"/>
                <a:gd name="connsiteY110" fmla="*/ 323799 h 1760389"/>
                <a:gd name="connsiteX111" fmla="*/ 649237 w 1050176"/>
                <a:gd name="connsiteY111" fmla="*/ 322586 h 1760389"/>
                <a:gd name="connsiteX112" fmla="*/ 654090 w 1050176"/>
                <a:gd name="connsiteY112" fmla="*/ 336976 h 1760389"/>
                <a:gd name="connsiteX113" fmla="*/ 671078 w 1050176"/>
                <a:gd name="connsiteY113" fmla="*/ 318994 h 1760389"/>
                <a:gd name="connsiteX114" fmla="*/ 684473 w 1050176"/>
                <a:gd name="connsiteY114" fmla="*/ 341733 h 1760389"/>
                <a:gd name="connsiteX115" fmla="*/ 710051 w 1050176"/>
                <a:gd name="connsiteY115" fmla="*/ 341733 h 1760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1050176" h="1760389">
                  <a:moveTo>
                    <a:pt x="1016040" y="1066191"/>
                  </a:moveTo>
                  <a:lnTo>
                    <a:pt x="1050136" y="1039837"/>
                  </a:lnTo>
                  <a:lnTo>
                    <a:pt x="1018467" y="932064"/>
                  </a:lnTo>
                  <a:lnTo>
                    <a:pt x="980707" y="890130"/>
                  </a:lnTo>
                  <a:lnTo>
                    <a:pt x="991676" y="797914"/>
                  </a:lnTo>
                  <a:lnTo>
                    <a:pt x="1040405" y="806310"/>
                  </a:lnTo>
                  <a:lnTo>
                    <a:pt x="1042832" y="721374"/>
                  </a:lnTo>
                  <a:lnTo>
                    <a:pt x="1042832" y="720185"/>
                  </a:lnTo>
                  <a:lnTo>
                    <a:pt x="1013711" y="709410"/>
                  </a:lnTo>
                  <a:lnTo>
                    <a:pt x="1006430" y="662695"/>
                  </a:lnTo>
                  <a:lnTo>
                    <a:pt x="867475" y="668592"/>
                  </a:lnTo>
                  <a:lnTo>
                    <a:pt x="862621" y="545240"/>
                  </a:lnTo>
                  <a:lnTo>
                    <a:pt x="873590" y="548856"/>
                  </a:lnTo>
                  <a:lnTo>
                    <a:pt x="896717" y="557228"/>
                  </a:lnTo>
                  <a:lnTo>
                    <a:pt x="911278" y="500952"/>
                  </a:lnTo>
                  <a:lnTo>
                    <a:pt x="857768" y="436279"/>
                  </a:lnTo>
                  <a:lnTo>
                    <a:pt x="871163" y="393180"/>
                  </a:lnTo>
                  <a:lnTo>
                    <a:pt x="824861" y="330885"/>
                  </a:lnTo>
                  <a:lnTo>
                    <a:pt x="801709" y="328459"/>
                  </a:lnTo>
                  <a:lnTo>
                    <a:pt x="750554" y="253011"/>
                  </a:lnTo>
                  <a:lnTo>
                    <a:pt x="726165" y="260291"/>
                  </a:lnTo>
                  <a:lnTo>
                    <a:pt x="665277" y="171690"/>
                  </a:lnTo>
                  <a:lnTo>
                    <a:pt x="696947" y="87846"/>
                  </a:lnTo>
                  <a:lnTo>
                    <a:pt x="671369" y="18392"/>
                  </a:lnTo>
                  <a:lnTo>
                    <a:pt x="573838" y="9972"/>
                  </a:lnTo>
                  <a:lnTo>
                    <a:pt x="551997" y="33899"/>
                  </a:lnTo>
                  <a:lnTo>
                    <a:pt x="550784" y="1575"/>
                  </a:lnTo>
                  <a:lnTo>
                    <a:pt x="481330" y="386"/>
                  </a:lnTo>
                  <a:lnTo>
                    <a:pt x="457062" y="60254"/>
                  </a:lnTo>
                  <a:lnTo>
                    <a:pt x="437648" y="62681"/>
                  </a:lnTo>
                  <a:lnTo>
                    <a:pt x="442502" y="112963"/>
                  </a:lnTo>
                  <a:lnTo>
                    <a:pt x="396224" y="117817"/>
                  </a:lnTo>
                  <a:lnTo>
                    <a:pt x="364530" y="80687"/>
                  </a:lnTo>
                  <a:lnTo>
                    <a:pt x="309322" y="109347"/>
                  </a:lnTo>
                  <a:lnTo>
                    <a:pt x="221619" y="112939"/>
                  </a:lnTo>
                  <a:lnTo>
                    <a:pt x="222833" y="206344"/>
                  </a:lnTo>
                  <a:lnTo>
                    <a:pt x="181408" y="206344"/>
                  </a:lnTo>
                  <a:lnTo>
                    <a:pt x="225259" y="285384"/>
                  </a:lnTo>
                  <a:lnTo>
                    <a:pt x="143720" y="402863"/>
                  </a:lnTo>
                  <a:lnTo>
                    <a:pt x="98655" y="505830"/>
                  </a:lnTo>
                  <a:lnTo>
                    <a:pt x="132775" y="516629"/>
                  </a:lnTo>
                  <a:lnTo>
                    <a:pt x="60895" y="575162"/>
                  </a:lnTo>
                  <a:lnTo>
                    <a:pt x="-16" y="567882"/>
                  </a:lnTo>
                  <a:lnTo>
                    <a:pt x="24251" y="656507"/>
                  </a:lnTo>
                  <a:lnTo>
                    <a:pt x="43665" y="667282"/>
                  </a:lnTo>
                  <a:lnTo>
                    <a:pt x="31531" y="712783"/>
                  </a:lnTo>
                  <a:lnTo>
                    <a:pt x="52256" y="734333"/>
                  </a:lnTo>
                  <a:lnTo>
                    <a:pt x="314175" y="737949"/>
                  </a:lnTo>
                  <a:lnTo>
                    <a:pt x="292334" y="752315"/>
                  </a:lnTo>
                  <a:lnTo>
                    <a:pt x="302041" y="802597"/>
                  </a:lnTo>
                  <a:lnTo>
                    <a:pt x="336162" y="827763"/>
                  </a:lnTo>
                  <a:lnTo>
                    <a:pt x="334924" y="891198"/>
                  </a:lnTo>
                  <a:lnTo>
                    <a:pt x="289859" y="892436"/>
                  </a:lnTo>
                  <a:lnTo>
                    <a:pt x="291097" y="929541"/>
                  </a:lnTo>
                  <a:lnTo>
                    <a:pt x="244770" y="934394"/>
                  </a:lnTo>
                  <a:lnTo>
                    <a:pt x="253312" y="991884"/>
                  </a:lnTo>
                  <a:lnTo>
                    <a:pt x="220406" y="997878"/>
                  </a:lnTo>
                  <a:lnTo>
                    <a:pt x="233825" y="1026635"/>
                  </a:lnTo>
                  <a:lnTo>
                    <a:pt x="182645" y="1072112"/>
                  </a:lnTo>
                  <a:lnTo>
                    <a:pt x="158378" y="1073302"/>
                  </a:lnTo>
                  <a:lnTo>
                    <a:pt x="158378" y="1154743"/>
                  </a:lnTo>
                  <a:lnTo>
                    <a:pt x="176627" y="1177506"/>
                  </a:lnTo>
                  <a:lnTo>
                    <a:pt x="147385" y="1205050"/>
                  </a:lnTo>
                  <a:lnTo>
                    <a:pt x="169225" y="1243368"/>
                  </a:lnTo>
                  <a:lnTo>
                    <a:pt x="245959" y="1239777"/>
                  </a:lnTo>
                  <a:lnTo>
                    <a:pt x="249623" y="1278095"/>
                  </a:lnTo>
                  <a:lnTo>
                    <a:pt x="286195" y="1292461"/>
                  </a:lnTo>
                  <a:lnTo>
                    <a:pt x="306895" y="1279309"/>
                  </a:lnTo>
                  <a:lnTo>
                    <a:pt x="379989" y="1274455"/>
                  </a:lnTo>
                  <a:lnTo>
                    <a:pt x="416535" y="1373952"/>
                  </a:lnTo>
                  <a:lnTo>
                    <a:pt x="440803" y="1387129"/>
                  </a:lnTo>
                  <a:lnTo>
                    <a:pt x="437163" y="1415862"/>
                  </a:lnTo>
                  <a:lnTo>
                    <a:pt x="495623" y="1458985"/>
                  </a:lnTo>
                  <a:lnTo>
                    <a:pt x="462935" y="1499755"/>
                  </a:lnTo>
                  <a:lnTo>
                    <a:pt x="432479" y="1562025"/>
                  </a:lnTo>
                  <a:lnTo>
                    <a:pt x="453180" y="1612307"/>
                  </a:lnTo>
                  <a:lnTo>
                    <a:pt x="409328" y="1644656"/>
                  </a:lnTo>
                  <a:lnTo>
                    <a:pt x="385061" y="1639802"/>
                  </a:lnTo>
                  <a:lnTo>
                    <a:pt x="354605" y="1716464"/>
                  </a:lnTo>
                  <a:lnTo>
                    <a:pt x="393603" y="1720055"/>
                  </a:lnTo>
                  <a:lnTo>
                    <a:pt x="419181" y="1760776"/>
                  </a:lnTo>
                  <a:lnTo>
                    <a:pt x="517852" y="1758349"/>
                  </a:lnTo>
                  <a:lnTo>
                    <a:pt x="512999" y="1704451"/>
                  </a:lnTo>
                  <a:lnTo>
                    <a:pt x="572673" y="1757136"/>
                  </a:lnTo>
                  <a:lnTo>
                    <a:pt x="639699" y="1530817"/>
                  </a:lnTo>
                  <a:lnTo>
                    <a:pt x="605555" y="1524823"/>
                  </a:lnTo>
                  <a:lnTo>
                    <a:pt x="592160" y="1502084"/>
                  </a:lnTo>
                  <a:lnTo>
                    <a:pt x="580026" y="1479345"/>
                  </a:lnTo>
                  <a:lnTo>
                    <a:pt x="510596" y="1529628"/>
                  </a:lnTo>
                  <a:lnTo>
                    <a:pt x="469172" y="1529628"/>
                  </a:lnTo>
                  <a:lnTo>
                    <a:pt x="555661" y="1370336"/>
                  </a:lnTo>
                  <a:lnTo>
                    <a:pt x="558088" y="1366768"/>
                  </a:lnTo>
                  <a:lnTo>
                    <a:pt x="740823" y="1321243"/>
                  </a:lnTo>
                  <a:lnTo>
                    <a:pt x="795643" y="1338012"/>
                  </a:lnTo>
                  <a:lnTo>
                    <a:pt x="869974" y="1253075"/>
                  </a:lnTo>
                  <a:lnTo>
                    <a:pt x="993010" y="1209976"/>
                  </a:lnTo>
                  <a:lnTo>
                    <a:pt x="1023466" y="1120186"/>
                  </a:lnTo>
                  <a:lnTo>
                    <a:pt x="1050161" y="1107033"/>
                  </a:lnTo>
                  <a:lnTo>
                    <a:pt x="1048947" y="1104607"/>
                  </a:lnTo>
                  <a:close/>
                  <a:moveTo>
                    <a:pt x="699276" y="412351"/>
                  </a:moveTo>
                  <a:lnTo>
                    <a:pt x="654212" y="407498"/>
                  </a:lnTo>
                  <a:lnTo>
                    <a:pt x="634798" y="438609"/>
                  </a:lnTo>
                  <a:lnTo>
                    <a:pt x="562893" y="432639"/>
                  </a:lnTo>
                  <a:lnTo>
                    <a:pt x="562893" y="442346"/>
                  </a:lnTo>
                  <a:lnTo>
                    <a:pt x="544644" y="442346"/>
                  </a:lnTo>
                  <a:lnTo>
                    <a:pt x="538553" y="425577"/>
                  </a:lnTo>
                  <a:lnTo>
                    <a:pt x="553113" y="396844"/>
                  </a:lnTo>
                  <a:lnTo>
                    <a:pt x="593300" y="371679"/>
                  </a:lnTo>
                  <a:lnTo>
                    <a:pt x="594514" y="344160"/>
                  </a:lnTo>
                  <a:lnTo>
                    <a:pt x="613928" y="341733"/>
                  </a:lnTo>
                  <a:lnTo>
                    <a:pt x="613928" y="323799"/>
                  </a:lnTo>
                  <a:lnTo>
                    <a:pt x="649237" y="322586"/>
                  </a:lnTo>
                  <a:lnTo>
                    <a:pt x="654090" y="336976"/>
                  </a:lnTo>
                  <a:lnTo>
                    <a:pt x="671078" y="318994"/>
                  </a:lnTo>
                  <a:lnTo>
                    <a:pt x="684473" y="341733"/>
                  </a:lnTo>
                  <a:lnTo>
                    <a:pt x="710051" y="341733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85" name="Шаховская">
              <a:extLst>
                <a:ext uri="{FF2B5EF4-FFF2-40B4-BE49-F238E27FC236}">
                  <a16:creationId xmlns:a16="http://schemas.microsoft.com/office/drawing/2014/main" id="{D78F88E5-FA64-43E0-A7DC-1BAE6A34E798}"/>
                </a:ext>
              </a:extLst>
            </p:cNvPr>
            <p:cNvSpPr/>
            <p:nvPr/>
          </p:nvSpPr>
          <p:spPr>
            <a:xfrm>
              <a:off x="3359697" y="1996291"/>
              <a:ext cx="768259" cy="1056573"/>
            </a:xfrm>
            <a:custGeom>
              <a:avLst/>
              <a:gdLst>
                <a:gd name="connsiteX0" fmla="*/ 213174 w 744357"/>
                <a:gd name="connsiteY0" fmla="*/ 336880 h 1023700"/>
                <a:gd name="connsiteX1" fmla="*/ 243630 w 744357"/>
                <a:gd name="connsiteY1" fmla="*/ 315306 h 1023700"/>
                <a:gd name="connsiteX2" fmla="*/ 216935 w 744357"/>
                <a:gd name="connsiteY2" fmla="*/ 291354 h 1023700"/>
                <a:gd name="connsiteX3" fmla="*/ 177937 w 744357"/>
                <a:gd name="connsiteY3" fmla="*/ 297348 h 1023700"/>
                <a:gd name="connsiteX4" fmla="*/ 171846 w 744357"/>
                <a:gd name="connsiteY4" fmla="*/ 253035 h 1023700"/>
                <a:gd name="connsiteX5" fmla="*/ 212058 w 744357"/>
                <a:gd name="connsiteY5" fmla="*/ 231486 h 1023700"/>
                <a:gd name="connsiteX6" fmla="*/ 187790 w 744357"/>
                <a:gd name="connsiteY6" fmla="*/ 207534 h 1023700"/>
                <a:gd name="connsiteX7" fmla="*/ 268043 w 744357"/>
                <a:gd name="connsiteY7" fmla="*/ 139269 h 1023700"/>
                <a:gd name="connsiteX8" fmla="*/ 251055 w 744357"/>
                <a:gd name="connsiteY8" fmla="*/ 124927 h 1023700"/>
                <a:gd name="connsiteX9" fmla="*/ 269329 w 744357"/>
                <a:gd name="connsiteY9" fmla="*/ 100975 h 1023700"/>
                <a:gd name="connsiteX10" fmla="*/ 221813 w 744357"/>
                <a:gd name="connsiteY10" fmla="*/ 77023 h 1023700"/>
                <a:gd name="connsiteX11" fmla="*/ 210868 w 744357"/>
                <a:gd name="connsiteY11" fmla="*/ 31521 h 1023700"/>
                <a:gd name="connsiteX12" fmla="*/ 321722 w 744357"/>
                <a:gd name="connsiteY12" fmla="*/ 386 h 1023700"/>
                <a:gd name="connsiteX13" fmla="*/ 332691 w 744357"/>
                <a:gd name="connsiteY13" fmla="*/ 18344 h 1023700"/>
                <a:gd name="connsiteX14" fmla="*/ 333905 w 744357"/>
                <a:gd name="connsiteY14" fmla="*/ 36302 h 1023700"/>
                <a:gd name="connsiteX15" fmla="*/ 377756 w 744357"/>
                <a:gd name="connsiteY15" fmla="*/ 90200 h 1023700"/>
                <a:gd name="connsiteX16" fmla="*/ 398481 w 744357"/>
                <a:gd name="connsiteY16" fmla="*/ 78212 h 1023700"/>
                <a:gd name="connsiteX17" fmla="*/ 396054 w 744357"/>
                <a:gd name="connsiteY17" fmla="*/ 70932 h 1023700"/>
                <a:gd name="connsiteX18" fmla="*/ 420321 w 744357"/>
                <a:gd name="connsiteY18" fmla="*/ 63652 h 1023700"/>
                <a:gd name="connsiteX19" fmla="*/ 459319 w 744357"/>
                <a:gd name="connsiteY19" fmla="*/ 94787 h 1023700"/>
                <a:gd name="connsiteX20" fmla="*/ 431242 w 744357"/>
                <a:gd name="connsiteY20" fmla="*/ 122500 h 1023700"/>
                <a:gd name="connsiteX21" fmla="*/ 461698 w 744357"/>
                <a:gd name="connsiteY21" fmla="*/ 133299 h 1023700"/>
                <a:gd name="connsiteX22" fmla="*/ 487300 w 744357"/>
                <a:gd name="connsiteY22" fmla="*/ 128446 h 1023700"/>
                <a:gd name="connsiteX23" fmla="*/ 492153 w 744357"/>
                <a:gd name="connsiteY23" fmla="*/ 135726 h 1023700"/>
                <a:gd name="connsiteX24" fmla="*/ 469026 w 744357"/>
                <a:gd name="connsiteY24" fmla="*/ 180039 h 1023700"/>
                <a:gd name="connsiteX25" fmla="*/ 478733 w 744357"/>
                <a:gd name="connsiteY25" fmla="*/ 194405 h 1023700"/>
                <a:gd name="connsiteX26" fmla="*/ 557918 w 744357"/>
                <a:gd name="connsiteY26" fmla="*/ 182441 h 1023700"/>
                <a:gd name="connsiteX27" fmla="*/ 596916 w 744357"/>
                <a:gd name="connsiteY27" fmla="*/ 242309 h 1023700"/>
                <a:gd name="connsiteX28" fmla="*/ 626159 w 744357"/>
                <a:gd name="connsiteY28" fmla="*/ 211174 h 1023700"/>
                <a:gd name="connsiteX29" fmla="*/ 660254 w 744357"/>
                <a:gd name="connsiteY29" fmla="*/ 223138 h 1023700"/>
                <a:gd name="connsiteX30" fmla="*/ 644432 w 744357"/>
                <a:gd name="connsiteY30" fmla="*/ 245901 h 1023700"/>
                <a:gd name="connsiteX31" fmla="*/ 654139 w 744357"/>
                <a:gd name="connsiteY31" fmla="*/ 267450 h 1023700"/>
                <a:gd name="connsiteX32" fmla="*/ 695564 w 744357"/>
                <a:gd name="connsiteY32" fmla="*/ 245901 h 1023700"/>
                <a:gd name="connsiteX33" fmla="*/ 711410 w 744357"/>
                <a:gd name="connsiteY33" fmla="*/ 278249 h 1023700"/>
                <a:gd name="connsiteX34" fmla="*/ 672461 w 744357"/>
                <a:gd name="connsiteY34" fmla="*/ 304507 h 1023700"/>
                <a:gd name="connsiteX35" fmla="*/ 634701 w 744357"/>
                <a:gd name="connsiteY35" fmla="*/ 424267 h 1023700"/>
                <a:gd name="connsiteX36" fmla="*/ 713886 w 744357"/>
                <a:gd name="connsiteY36" fmla="*/ 424267 h 1023700"/>
                <a:gd name="connsiteX37" fmla="*/ 678552 w 744357"/>
                <a:gd name="connsiteY37" fmla="*/ 461396 h 1023700"/>
                <a:gd name="connsiteX38" fmla="*/ 696850 w 744357"/>
                <a:gd name="connsiteY38" fmla="*/ 536820 h 1023700"/>
                <a:gd name="connsiteX39" fmla="*/ 744341 w 744357"/>
                <a:gd name="connsiteY39" fmla="*/ 552399 h 1023700"/>
                <a:gd name="connsiteX40" fmla="*/ 735823 w 744357"/>
                <a:gd name="connsiteY40" fmla="*/ 614670 h 1023700"/>
                <a:gd name="connsiteX41" fmla="*/ 696850 w 744357"/>
                <a:gd name="connsiteY41" fmla="*/ 648232 h 1023700"/>
                <a:gd name="connsiteX42" fmla="*/ 716264 w 744357"/>
                <a:gd name="connsiteY42" fmla="*/ 697325 h 1023700"/>
                <a:gd name="connsiteX43" fmla="*/ 621232 w 744357"/>
                <a:gd name="connsiteY43" fmla="*/ 783547 h 1023700"/>
                <a:gd name="connsiteX44" fmla="*/ 649334 w 744357"/>
                <a:gd name="connsiteY44" fmla="*/ 855379 h 1023700"/>
                <a:gd name="connsiteX45" fmla="*/ 596940 w 744357"/>
                <a:gd name="connsiteY45" fmla="*/ 900881 h 1023700"/>
                <a:gd name="connsiteX46" fmla="*/ 532365 w 744357"/>
                <a:gd name="connsiteY46" fmla="*/ 892509 h 1023700"/>
                <a:gd name="connsiteX47" fmla="*/ 516518 w 744357"/>
                <a:gd name="connsiteY47" fmla="*/ 942742 h 1023700"/>
                <a:gd name="connsiteX48" fmla="*/ 484970 w 744357"/>
                <a:gd name="connsiteY48" fmla="*/ 942742 h 1023700"/>
                <a:gd name="connsiteX49" fmla="*/ 465556 w 744357"/>
                <a:gd name="connsiteY49" fmla="*/ 963103 h 1023700"/>
                <a:gd name="connsiteX50" fmla="*/ 411949 w 744357"/>
                <a:gd name="connsiteY50" fmla="*/ 973877 h 1023700"/>
                <a:gd name="connsiteX51" fmla="*/ 391249 w 744357"/>
                <a:gd name="connsiteY51" fmla="*/ 1019379 h 1023700"/>
                <a:gd name="connsiteX52" fmla="*/ 348587 w 744357"/>
                <a:gd name="connsiteY52" fmla="*/ 1012099 h 1023700"/>
                <a:gd name="connsiteX53" fmla="*/ 330313 w 744357"/>
                <a:gd name="connsiteY53" fmla="*/ 1024087 h 1023700"/>
                <a:gd name="connsiteX54" fmla="*/ 297164 w 744357"/>
                <a:gd name="connsiteY54" fmla="*/ 1009866 h 1023700"/>
                <a:gd name="connsiteX55" fmla="*/ 308133 w 744357"/>
                <a:gd name="connsiteY55" fmla="*/ 964365 h 1023700"/>
                <a:gd name="connsiteX56" fmla="*/ 232588 w 744357"/>
                <a:gd name="connsiteY56" fmla="*/ 960773 h 1023700"/>
                <a:gd name="connsiteX57" fmla="*/ 228948 w 744357"/>
                <a:gd name="connsiteY57" fmla="*/ 945193 h 1023700"/>
                <a:gd name="connsiteX58" fmla="*/ 171676 w 744357"/>
                <a:gd name="connsiteY58" fmla="*/ 935632 h 1023700"/>
                <a:gd name="connsiteX59" fmla="*/ 180194 w 744357"/>
                <a:gd name="connsiteY59" fmla="*/ 898503 h 1023700"/>
                <a:gd name="connsiteX60" fmla="*/ 127825 w 744357"/>
                <a:gd name="connsiteY60" fmla="*/ 829049 h 1023700"/>
                <a:gd name="connsiteX61" fmla="*/ 122971 w 744357"/>
                <a:gd name="connsiteY61" fmla="*/ 797914 h 1023700"/>
                <a:gd name="connsiteX62" fmla="*/ 80333 w 744357"/>
                <a:gd name="connsiteY62" fmla="*/ 734454 h 1023700"/>
                <a:gd name="connsiteX63" fmla="*/ 105911 w 744357"/>
                <a:gd name="connsiteY63" fmla="*/ 702106 h 1023700"/>
                <a:gd name="connsiteX64" fmla="*/ 75456 w 744357"/>
                <a:gd name="connsiteY64" fmla="*/ 717685 h 1023700"/>
                <a:gd name="connsiteX65" fmla="*/ 66986 w 744357"/>
                <a:gd name="connsiteY65" fmla="*/ 673373 h 1023700"/>
                <a:gd name="connsiteX66" fmla="*/ -16 w 744357"/>
                <a:gd name="connsiteY66" fmla="*/ 600328 h 1023700"/>
                <a:gd name="connsiteX67" fmla="*/ 65749 w 744357"/>
                <a:gd name="connsiteY67" fmla="*/ 486513 h 1023700"/>
                <a:gd name="connsiteX68" fmla="*/ 92443 w 744357"/>
                <a:gd name="connsiteY68" fmla="*/ 491366 h 1023700"/>
                <a:gd name="connsiteX69" fmla="*/ 119137 w 744357"/>
                <a:gd name="connsiteY69" fmla="*/ 445865 h 1023700"/>
                <a:gd name="connsiteX70" fmla="*/ 111857 w 744357"/>
                <a:gd name="connsiteY70" fmla="*/ 413541 h 1023700"/>
                <a:gd name="connsiteX71" fmla="*/ 152068 w 744357"/>
                <a:gd name="connsiteY71" fmla="*/ 429096 h 1023700"/>
                <a:gd name="connsiteX72" fmla="*/ 161775 w 744357"/>
                <a:gd name="connsiteY72" fmla="*/ 407547 h 1023700"/>
                <a:gd name="connsiteX73" fmla="*/ 176336 w 744357"/>
                <a:gd name="connsiteY73" fmla="*/ 377600 h 1023700"/>
                <a:gd name="connsiteX74" fmla="*/ 204365 w 744357"/>
                <a:gd name="connsiteY74" fmla="*/ 393180 h 1023700"/>
                <a:gd name="connsiteX75" fmla="*/ 222638 w 744357"/>
                <a:gd name="connsiteY75" fmla="*/ 348868 h 102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744357" h="1023700">
                  <a:moveTo>
                    <a:pt x="213174" y="336880"/>
                  </a:moveTo>
                  <a:lnTo>
                    <a:pt x="243630" y="315306"/>
                  </a:lnTo>
                  <a:lnTo>
                    <a:pt x="216935" y="291354"/>
                  </a:lnTo>
                  <a:lnTo>
                    <a:pt x="177937" y="297348"/>
                  </a:lnTo>
                  <a:lnTo>
                    <a:pt x="171846" y="253035"/>
                  </a:lnTo>
                  <a:lnTo>
                    <a:pt x="212058" y="231486"/>
                  </a:lnTo>
                  <a:lnTo>
                    <a:pt x="187790" y="207534"/>
                  </a:lnTo>
                  <a:lnTo>
                    <a:pt x="268043" y="139269"/>
                  </a:lnTo>
                  <a:lnTo>
                    <a:pt x="251055" y="124927"/>
                  </a:lnTo>
                  <a:lnTo>
                    <a:pt x="269329" y="100975"/>
                  </a:lnTo>
                  <a:lnTo>
                    <a:pt x="221813" y="77023"/>
                  </a:lnTo>
                  <a:lnTo>
                    <a:pt x="210868" y="31521"/>
                  </a:lnTo>
                  <a:lnTo>
                    <a:pt x="321722" y="386"/>
                  </a:lnTo>
                  <a:lnTo>
                    <a:pt x="332691" y="18344"/>
                  </a:lnTo>
                  <a:lnTo>
                    <a:pt x="333905" y="36302"/>
                  </a:lnTo>
                  <a:lnTo>
                    <a:pt x="377756" y="90200"/>
                  </a:lnTo>
                  <a:lnTo>
                    <a:pt x="398481" y="78212"/>
                  </a:lnTo>
                  <a:lnTo>
                    <a:pt x="396054" y="70932"/>
                  </a:lnTo>
                  <a:lnTo>
                    <a:pt x="420321" y="63652"/>
                  </a:lnTo>
                  <a:lnTo>
                    <a:pt x="459319" y="94787"/>
                  </a:lnTo>
                  <a:lnTo>
                    <a:pt x="431242" y="122500"/>
                  </a:lnTo>
                  <a:lnTo>
                    <a:pt x="461698" y="133299"/>
                  </a:lnTo>
                  <a:lnTo>
                    <a:pt x="487300" y="128446"/>
                  </a:lnTo>
                  <a:lnTo>
                    <a:pt x="492153" y="135726"/>
                  </a:lnTo>
                  <a:lnTo>
                    <a:pt x="469026" y="180039"/>
                  </a:lnTo>
                  <a:lnTo>
                    <a:pt x="478733" y="194405"/>
                  </a:lnTo>
                  <a:lnTo>
                    <a:pt x="557918" y="182441"/>
                  </a:lnTo>
                  <a:lnTo>
                    <a:pt x="596916" y="242309"/>
                  </a:lnTo>
                  <a:lnTo>
                    <a:pt x="626159" y="211174"/>
                  </a:lnTo>
                  <a:lnTo>
                    <a:pt x="660254" y="223138"/>
                  </a:lnTo>
                  <a:lnTo>
                    <a:pt x="644432" y="245901"/>
                  </a:lnTo>
                  <a:lnTo>
                    <a:pt x="654139" y="267450"/>
                  </a:lnTo>
                  <a:lnTo>
                    <a:pt x="695564" y="245901"/>
                  </a:lnTo>
                  <a:lnTo>
                    <a:pt x="711410" y="278249"/>
                  </a:lnTo>
                  <a:lnTo>
                    <a:pt x="672461" y="304507"/>
                  </a:lnTo>
                  <a:lnTo>
                    <a:pt x="634701" y="424267"/>
                  </a:lnTo>
                  <a:lnTo>
                    <a:pt x="713886" y="424267"/>
                  </a:lnTo>
                  <a:lnTo>
                    <a:pt x="678552" y="461396"/>
                  </a:lnTo>
                  <a:lnTo>
                    <a:pt x="696850" y="536820"/>
                  </a:lnTo>
                  <a:lnTo>
                    <a:pt x="744341" y="552399"/>
                  </a:lnTo>
                  <a:lnTo>
                    <a:pt x="735823" y="614670"/>
                  </a:lnTo>
                  <a:lnTo>
                    <a:pt x="696850" y="648232"/>
                  </a:lnTo>
                  <a:lnTo>
                    <a:pt x="716264" y="697325"/>
                  </a:lnTo>
                  <a:lnTo>
                    <a:pt x="621232" y="783547"/>
                  </a:lnTo>
                  <a:lnTo>
                    <a:pt x="649334" y="855379"/>
                  </a:lnTo>
                  <a:lnTo>
                    <a:pt x="596940" y="900881"/>
                  </a:lnTo>
                  <a:lnTo>
                    <a:pt x="532365" y="892509"/>
                  </a:lnTo>
                  <a:lnTo>
                    <a:pt x="516518" y="942742"/>
                  </a:lnTo>
                  <a:lnTo>
                    <a:pt x="484970" y="942742"/>
                  </a:lnTo>
                  <a:lnTo>
                    <a:pt x="465556" y="963103"/>
                  </a:lnTo>
                  <a:lnTo>
                    <a:pt x="411949" y="973877"/>
                  </a:lnTo>
                  <a:lnTo>
                    <a:pt x="391249" y="1019379"/>
                  </a:lnTo>
                  <a:lnTo>
                    <a:pt x="348587" y="1012099"/>
                  </a:lnTo>
                  <a:lnTo>
                    <a:pt x="330313" y="1024087"/>
                  </a:lnTo>
                  <a:lnTo>
                    <a:pt x="297164" y="1009866"/>
                  </a:lnTo>
                  <a:lnTo>
                    <a:pt x="308133" y="964365"/>
                  </a:lnTo>
                  <a:lnTo>
                    <a:pt x="232588" y="960773"/>
                  </a:lnTo>
                  <a:lnTo>
                    <a:pt x="228948" y="945193"/>
                  </a:lnTo>
                  <a:lnTo>
                    <a:pt x="171676" y="935632"/>
                  </a:lnTo>
                  <a:lnTo>
                    <a:pt x="180194" y="898503"/>
                  </a:lnTo>
                  <a:lnTo>
                    <a:pt x="127825" y="829049"/>
                  </a:lnTo>
                  <a:lnTo>
                    <a:pt x="122971" y="797914"/>
                  </a:lnTo>
                  <a:lnTo>
                    <a:pt x="80333" y="734454"/>
                  </a:lnTo>
                  <a:lnTo>
                    <a:pt x="105911" y="702106"/>
                  </a:lnTo>
                  <a:lnTo>
                    <a:pt x="75456" y="717685"/>
                  </a:lnTo>
                  <a:lnTo>
                    <a:pt x="66986" y="673373"/>
                  </a:lnTo>
                  <a:lnTo>
                    <a:pt x="-16" y="600328"/>
                  </a:lnTo>
                  <a:lnTo>
                    <a:pt x="65749" y="486513"/>
                  </a:lnTo>
                  <a:lnTo>
                    <a:pt x="92443" y="491366"/>
                  </a:lnTo>
                  <a:lnTo>
                    <a:pt x="119137" y="445865"/>
                  </a:lnTo>
                  <a:lnTo>
                    <a:pt x="111857" y="413541"/>
                  </a:lnTo>
                  <a:lnTo>
                    <a:pt x="152068" y="429096"/>
                  </a:lnTo>
                  <a:lnTo>
                    <a:pt x="161775" y="407547"/>
                  </a:lnTo>
                  <a:lnTo>
                    <a:pt x="176336" y="377600"/>
                  </a:lnTo>
                  <a:lnTo>
                    <a:pt x="204365" y="393180"/>
                  </a:lnTo>
                  <a:lnTo>
                    <a:pt x="222638" y="348868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86" name="Черноголовка">
              <a:extLst>
                <a:ext uri="{FF2B5EF4-FFF2-40B4-BE49-F238E27FC236}">
                  <a16:creationId xmlns:a16="http://schemas.microsoft.com/office/drawing/2014/main" id="{E0E587CF-ADF1-4C62-9975-DDBF9F320CCB}"/>
                </a:ext>
              </a:extLst>
            </p:cNvPr>
            <p:cNvSpPr/>
            <p:nvPr/>
          </p:nvSpPr>
          <p:spPr>
            <a:xfrm>
              <a:off x="7267569" y="2315187"/>
              <a:ext cx="265270" cy="255653"/>
            </a:xfrm>
            <a:custGeom>
              <a:avLst/>
              <a:gdLst>
                <a:gd name="connsiteX0" fmla="*/ 124306 w 257017"/>
                <a:gd name="connsiteY0" fmla="*/ 150044 h 247698"/>
                <a:gd name="connsiteX1" fmla="*/ 157189 w 257017"/>
                <a:gd name="connsiteY1" fmla="*/ 106921 h 247698"/>
                <a:gd name="connsiteX2" fmla="*/ 175486 w 257017"/>
                <a:gd name="connsiteY2" fmla="*/ 108134 h 247698"/>
                <a:gd name="connsiteX3" fmla="*/ 142580 w 257017"/>
                <a:gd name="connsiteY3" fmla="*/ 80590 h 247698"/>
                <a:gd name="connsiteX4" fmla="*/ 164420 w 257017"/>
                <a:gd name="connsiteY4" fmla="*/ 76999 h 247698"/>
                <a:gd name="connsiteX5" fmla="*/ 193541 w 257017"/>
                <a:gd name="connsiteY5" fmla="*/ 79425 h 247698"/>
                <a:gd name="connsiteX6" fmla="*/ 186261 w 257017"/>
                <a:gd name="connsiteY6" fmla="*/ 56687 h 247698"/>
                <a:gd name="connsiteX7" fmla="*/ 224021 w 257017"/>
                <a:gd name="connsiteY7" fmla="*/ 72242 h 247698"/>
                <a:gd name="connsiteX8" fmla="*/ 220357 w 257017"/>
                <a:gd name="connsiteY8" fmla="*/ 53095 h 247698"/>
                <a:gd name="connsiteX9" fmla="*/ 192352 w 257017"/>
                <a:gd name="connsiteY9" fmla="*/ 32735 h 247698"/>
                <a:gd name="connsiteX10" fmla="*/ 208175 w 257017"/>
                <a:gd name="connsiteY10" fmla="*/ 20747 h 247698"/>
                <a:gd name="connsiteX11" fmla="*/ 180364 w 257017"/>
                <a:gd name="connsiteY11" fmla="*/ 386 h 247698"/>
                <a:gd name="connsiteX12" fmla="*/ 232734 w 257017"/>
                <a:gd name="connsiteY12" fmla="*/ 15966 h 247698"/>
                <a:gd name="connsiteX13" fmla="*/ 227880 w 257017"/>
                <a:gd name="connsiteY13" fmla="*/ 47101 h 247698"/>
                <a:gd name="connsiteX14" fmla="*/ 232734 w 257017"/>
                <a:gd name="connsiteY14" fmla="*/ 53095 h 247698"/>
                <a:gd name="connsiteX15" fmla="*/ 257001 w 257017"/>
                <a:gd name="connsiteY15" fmla="*/ 92603 h 247698"/>
                <a:gd name="connsiteX16" fmla="*/ 242441 w 257017"/>
                <a:gd name="connsiteY16" fmla="*/ 77047 h 247698"/>
                <a:gd name="connsiteX17" fmla="*/ 192498 w 257017"/>
                <a:gd name="connsiteY17" fmla="*/ 123738 h 247698"/>
                <a:gd name="connsiteX18" fmla="*/ 239990 w 257017"/>
                <a:gd name="connsiteY18" fmla="*/ 135726 h 247698"/>
                <a:gd name="connsiteX19" fmla="*/ 235136 w 257017"/>
                <a:gd name="connsiteY19" fmla="*/ 202777 h 247698"/>
                <a:gd name="connsiteX20" fmla="*/ 169347 w 257017"/>
                <a:gd name="connsiteY20" fmla="*/ 197924 h 247698"/>
                <a:gd name="connsiteX21" fmla="*/ 168133 w 257017"/>
                <a:gd name="connsiteY21" fmla="*/ 233840 h 247698"/>
                <a:gd name="connsiteX22" fmla="*/ 131562 w 257017"/>
                <a:gd name="connsiteY22" fmla="*/ 224133 h 247698"/>
                <a:gd name="connsiteX23" fmla="*/ 110862 w 257017"/>
                <a:gd name="connsiteY23" fmla="*/ 248085 h 247698"/>
                <a:gd name="connsiteX24" fmla="*/ 67011 w 257017"/>
                <a:gd name="connsiteY24" fmla="*/ 248085 h 247698"/>
                <a:gd name="connsiteX25" fmla="*/ 53615 w 257017"/>
                <a:gd name="connsiteY25" fmla="*/ 220541 h 247698"/>
                <a:gd name="connsiteX26" fmla="*/ 49926 w 257017"/>
                <a:gd name="connsiteY26" fmla="*/ 167856 h 247698"/>
                <a:gd name="connsiteX27" fmla="*/ -16 w 257017"/>
                <a:gd name="connsiteY27" fmla="*/ 158149 h 247698"/>
                <a:gd name="connsiteX28" fmla="*/ 4837 w 257017"/>
                <a:gd name="connsiteY28" fmla="*/ 115050 h 247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57017" h="247698">
                  <a:moveTo>
                    <a:pt x="124306" y="150044"/>
                  </a:moveTo>
                  <a:lnTo>
                    <a:pt x="157189" y="106921"/>
                  </a:lnTo>
                  <a:lnTo>
                    <a:pt x="175486" y="108134"/>
                  </a:lnTo>
                  <a:lnTo>
                    <a:pt x="142580" y="80590"/>
                  </a:lnTo>
                  <a:lnTo>
                    <a:pt x="164420" y="76999"/>
                  </a:lnTo>
                  <a:lnTo>
                    <a:pt x="193541" y="79425"/>
                  </a:lnTo>
                  <a:lnTo>
                    <a:pt x="186261" y="56687"/>
                  </a:lnTo>
                  <a:lnTo>
                    <a:pt x="224021" y="72242"/>
                  </a:lnTo>
                  <a:lnTo>
                    <a:pt x="220357" y="53095"/>
                  </a:lnTo>
                  <a:lnTo>
                    <a:pt x="192352" y="32735"/>
                  </a:lnTo>
                  <a:lnTo>
                    <a:pt x="208175" y="20747"/>
                  </a:lnTo>
                  <a:lnTo>
                    <a:pt x="180364" y="386"/>
                  </a:lnTo>
                  <a:lnTo>
                    <a:pt x="232734" y="15966"/>
                  </a:lnTo>
                  <a:lnTo>
                    <a:pt x="227880" y="47101"/>
                  </a:lnTo>
                  <a:lnTo>
                    <a:pt x="232734" y="53095"/>
                  </a:lnTo>
                  <a:lnTo>
                    <a:pt x="257001" y="92603"/>
                  </a:lnTo>
                  <a:lnTo>
                    <a:pt x="242441" y="77047"/>
                  </a:lnTo>
                  <a:lnTo>
                    <a:pt x="192498" y="123738"/>
                  </a:lnTo>
                  <a:lnTo>
                    <a:pt x="239990" y="135726"/>
                  </a:lnTo>
                  <a:lnTo>
                    <a:pt x="235136" y="202777"/>
                  </a:lnTo>
                  <a:lnTo>
                    <a:pt x="169347" y="197924"/>
                  </a:lnTo>
                  <a:lnTo>
                    <a:pt x="168133" y="233840"/>
                  </a:lnTo>
                  <a:lnTo>
                    <a:pt x="131562" y="224133"/>
                  </a:lnTo>
                  <a:lnTo>
                    <a:pt x="110862" y="248085"/>
                  </a:lnTo>
                  <a:lnTo>
                    <a:pt x="67011" y="248085"/>
                  </a:lnTo>
                  <a:lnTo>
                    <a:pt x="53615" y="220541"/>
                  </a:lnTo>
                  <a:lnTo>
                    <a:pt x="49926" y="167856"/>
                  </a:lnTo>
                  <a:lnTo>
                    <a:pt x="-16" y="158149"/>
                  </a:lnTo>
                  <a:lnTo>
                    <a:pt x="4837" y="115050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87" name="Чехов">
              <a:extLst>
                <a:ext uri="{FF2B5EF4-FFF2-40B4-BE49-F238E27FC236}">
                  <a16:creationId xmlns:a16="http://schemas.microsoft.com/office/drawing/2014/main" id="{6C70F3E0-0544-4BE9-95D3-4058B4758DB8}"/>
                </a:ext>
              </a:extLst>
            </p:cNvPr>
            <p:cNvSpPr/>
            <p:nvPr/>
          </p:nvSpPr>
          <p:spPr>
            <a:xfrm>
              <a:off x="5751012" y="4014609"/>
              <a:ext cx="866016" cy="688460"/>
            </a:xfrm>
            <a:custGeom>
              <a:avLst/>
              <a:gdLst>
                <a:gd name="connsiteX0" fmla="*/ 132775 w 839073"/>
                <a:gd name="connsiteY0" fmla="*/ 169239 h 667041"/>
                <a:gd name="connsiteX1" fmla="*/ 224143 w 839073"/>
                <a:gd name="connsiteY1" fmla="*/ 122549 h 667041"/>
                <a:gd name="connsiteX2" fmla="*/ 216863 w 839073"/>
                <a:gd name="connsiteY2" fmla="*/ 156087 h 667041"/>
                <a:gd name="connsiteX3" fmla="*/ 358197 w 839073"/>
                <a:gd name="connsiteY3" fmla="*/ 164459 h 667041"/>
                <a:gd name="connsiteX4" fmla="*/ 510475 w 839073"/>
                <a:gd name="connsiteY4" fmla="*/ 98597 h 667041"/>
                <a:gd name="connsiteX5" fmla="*/ 560418 w 839073"/>
                <a:gd name="connsiteY5" fmla="*/ 38705 h 667041"/>
                <a:gd name="connsiteX6" fmla="*/ 599416 w 839073"/>
                <a:gd name="connsiteY6" fmla="*/ 106969 h 667041"/>
                <a:gd name="connsiteX7" fmla="*/ 626110 w 839073"/>
                <a:gd name="connsiteY7" fmla="*/ 73456 h 667041"/>
                <a:gd name="connsiteX8" fmla="*/ 646810 w 839073"/>
                <a:gd name="connsiteY8" fmla="*/ 103377 h 667041"/>
                <a:gd name="connsiteX9" fmla="*/ 658944 w 839073"/>
                <a:gd name="connsiteY9" fmla="*/ 47101 h 667041"/>
                <a:gd name="connsiteX10" fmla="*/ 694253 w 839073"/>
                <a:gd name="connsiteY10" fmla="*/ 59065 h 667041"/>
                <a:gd name="connsiteX11" fmla="*/ 691826 w 839073"/>
                <a:gd name="connsiteY11" fmla="*/ 386 h 667041"/>
                <a:gd name="connsiteX12" fmla="*/ 739463 w 839073"/>
                <a:gd name="connsiteY12" fmla="*/ 11306 h 667041"/>
                <a:gd name="connsiteX13" fmla="*/ 755286 w 839073"/>
                <a:gd name="connsiteY13" fmla="*/ 23270 h 667041"/>
                <a:gd name="connsiteX14" fmla="*/ 716312 w 839073"/>
                <a:gd name="connsiteY14" fmla="*/ 79571 h 667041"/>
                <a:gd name="connsiteX15" fmla="*/ 726019 w 839073"/>
                <a:gd name="connsiteY15" fmla="*/ 98718 h 667041"/>
                <a:gd name="connsiteX16" fmla="*/ 749170 w 839073"/>
                <a:gd name="connsiteY16" fmla="*/ 87943 h 667041"/>
                <a:gd name="connsiteX17" fmla="*/ 777200 w 839073"/>
                <a:gd name="connsiteY17" fmla="*/ 137037 h 667041"/>
                <a:gd name="connsiteX18" fmla="*/ 736988 w 839073"/>
                <a:gd name="connsiteY18" fmla="*/ 146744 h 667041"/>
                <a:gd name="connsiteX19" fmla="*/ 772322 w 839073"/>
                <a:gd name="connsiteY19" fmla="*/ 243814 h 667041"/>
                <a:gd name="connsiteX20" fmla="*/ 711410 w 839073"/>
                <a:gd name="connsiteY20" fmla="*/ 262985 h 667041"/>
                <a:gd name="connsiteX21" fmla="*/ 742958 w 839073"/>
                <a:gd name="connsiteY21" fmla="*/ 278540 h 667041"/>
                <a:gd name="connsiteX22" fmla="*/ 690564 w 839073"/>
                <a:gd name="connsiteY22" fmla="*/ 343213 h 667041"/>
                <a:gd name="connsiteX23" fmla="*/ 709978 w 839073"/>
                <a:gd name="connsiteY23" fmla="*/ 393496 h 667041"/>
                <a:gd name="connsiteX24" fmla="*/ 722112 w 839073"/>
                <a:gd name="connsiteY24" fmla="*/ 382721 h 667041"/>
                <a:gd name="connsiteX25" fmla="*/ 797633 w 839073"/>
                <a:gd name="connsiteY25" fmla="*/ 387574 h 667041"/>
                <a:gd name="connsiteX26" fmla="*/ 800059 w 839073"/>
                <a:gd name="connsiteY26" fmla="*/ 433052 h 667041"/>
                <a:gd name="connsiteX27" fmla="*/ 823235 w 839073"/>
                <a:gd name="connsiteY27" fmla="*/ 506121 h 667041"/>
                <a:gd name="connsiteX28" fmla="*/ 731843 w 839073"/>
                <a:gd name="connsiteY28" fmla="*/ 512115 h 667041"/>
                <a:gd name="connsiteX29" fmla="*/ 839057 w 839073"/>
                <a:gd name="connsiteY29" fmla="*/ 587539 h 667041"/>
                <a:gd name="connsiteX30" fmla="*/ 776932 w 839073"/>
                <a:gd name="connsiteY30" fmla="*/ 600716 h 667041"/>
                <a:gd name="connsiteX31" fmla="*/ 783024 w 839073"/>
                <a:gd name="connsiteY31" fmla="*/ 647431 h 667041"/>
                <a:gd name="connsiteX32" fmla="*/ 759873 w 839073"/>
                <a:gd name="connsiteY32" fmla="*/ 642577 h 667041"/>
                <a:gd name="connsiteX33" fmla="*/ 734610 w 839073"/>
                <a:gd name="connsiteY33" fmla="*/ 615907 h 667041"/>
                <a:gd name="connsiteX34" fmla="*/ 680979 w 839073"/>
                <a:gd name="connsiteY34" fmla="*/ 614718 h 667041"/>
                <a:gd name="connsiteX35" fmla="*/ 610336 w 839073"/>
                <a:gd name="connsiteY35" fmla="*/ 667427 h 667041"/>
                <a:gd name="connsiteX36" fmla="*/ 615190 w 839073"/>
                <a:gd name="connsiteY36" fmla="*/ 611127 h 667041"/>
                <a:gd name="connsiteX37" fmla="*/ 557918 w 839073"/>
                <a:gd name="connsiteY37" fmla="*/ 648256 h 667041"/>
                <a:gd name="connsiteX38" fmla="*/ 546949 w 839073"/>
                <a:gd name="connsiteY38" fmla="*/ 557228 h 667041"/>
                <a:gd name="connsiteX39" fmla="*/ 473880 w 839073"/>
                <a:gd name="connsiteY39" fmla="*/ 533301 h 667041"/>
                <a:gd name="connsiteX40" fmla="*/ 449612 w 839073"/>
                <a:gd name="connsiteY40" fmla="*/ 509349 h 667041"/>
                <a:gd name="connsiteX41" fmla="*/ 428839 w 839073"/>
                <a:gd name="connsiteY41" fmla="*/ 551259 h 667041"/>
                <a:gd name="connsiteX42" fmla="*/ 370355 w 839073"/>
                <a:gd name="connsiteY42" fmla="*/ 527307 h 667041"/>
                <a:gd name="connsiteX43" fmla="*/ 315534 w 839073"/>
                <a:gd name="connsiteY43" fmla="*/ 564436 h 667041"/>
                <a:gd name="connsiteX44" fmla="*/ 250958 w 839073"/>
                <a:gd name="connsiteY44" fmla="*/ 526118 h 667041"/>
                <a:gd name="connsiteX45" fmla="*/ 216838 w 839073"/>
                <a:gd name="connsiteY45" fmla="*/ 591980 h 667041"/>
                <a:gd name="connsiteX46" fmla="*/ 203442 w 839073"/>
                <a:gd name="connsiteY46" fmla="*/ 559655 h 667041"/>
                <a:gd name="connsiteX47" fmla="*/ 80406 w 839073"/>
                <a:gd name="connsiteY47" fmla="*/ 530923 h 667041"/>
                <a:gd name="connsiteX48" fmla="*/ 69437 w 839073"/>
                <a:gd name="connsiteY48" fmla="*/ 496172 h 667041"/>
                <a:gd name="connsiteX49" fmla="*/ 80406 w 839073"/>
                <a:gd name="connsiteY49" fmla="*/ 454262 h 667041"/>
                <a:gd name="connsiteX50" fmla="*/ 54804 w 839073"/>
                <a:gd name="connsiteY50" fmla="*/ 459115 h 667041"/>
                <a:gd name="connsiteX51" fmla="*/ 51164 w 839073"/>
                <a:gd name="connsiteY51" fmla="*/ 437565 h 667041"/>
                <a:gd name="connsiteX52" fmla="*/ 25586 w 839073"/>
                <a:gd name="connsiteY52" fmla="*/ 426791 h 667041"/>
                <a:gd name="connsiteX53" fmla="*/ -16 w 839073"/>
                <a:gd name="connsiteY53" fmla="*/ 431644 h 667041"/>
                <a:gd name="connsiteX54" fmla="*/ 1221 w 839073"/>
                <a:gd name="connsiteY54" fmla="*/ 361001 h 667041"/>
                <a:gd name="connsiteX55" fmla="*/ 53591 w 839073"/>
                <a:gd name="connsiteY55" fmla="*/ 355007 h 667041"/>
                <a:gd name="connsiteX56" fmla="*/ 52377 w 839073"/>
                <a:gd name="connsiteY56" fmla="*/ 343043 h 667041"/>
                <a:gd name="connsiteX57" fmla="*/ 107198 w 839073"/>
                <a:gd name="connsiteY57" fmla="*/ 339452 h 667041"/>
                <a:gd name="connsiteX58" fmla="*/ 103557 w 839073"/>
                <a:gd name="connsiteY58" fmla="*/ 316689 h 667041"/>
                <a:gd name="connsiteX59" fmla="*/ 143769 w 839073"/>
                <a:gd name="connsiteY59" fmla="*/ 306982 h 66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839073" h="667041">
                  <a:moveTo>
                    <a:pt x="132775" y="169239"/>
                  </a:moveTo>
                  <a:lnTo>
                    <a:pt x="224143" y="122549"/>
                  </a:lnTo>
                  <a:lnTo>
                    <a:pt x="216863" y="156087"/>
                  </a:lnTo>
                  <a:lnTo>
                    <a:pt x="358197" y="164459"/>
                  </a:lnTo>
                  <a:lnTo>
                    <a:pt x="510475" y="98597"/>
                  </a:lnTo>
                  <a:lnTo>
                    <a:pt x="560418" y="38705"/>
                  </a:lnTo>
                  <a:lnTo>
                    <a:pt x="599416" y="106969"/>
                  </a:lnTo>
                  <a:lnTo>
                    <a:pt x="626110" y="73456"/>
                  </a:lnTo>
                  <a:lnTo>
                    <a:pt x="646810" y="103377"/>
                  </a:lnTo>
                  <a:lnTo>
                    <a:pt x="658944" y="47101"/>
                  </a:lnTo>
                  <a:lnTo>
                    <a:pt x="694253" y="59065"/>
                  </a:lnTo>
                  <a:lnTo>
                    <a:pt x="691826" y="386"/>
                  </a:lnTo>
                  <a:lnTo>
                    <a:pt x="739463" y="11306"/>
                  </a:lnTo>
                  <a:lnTo>
                    <a:pt x="755286" y="23270"/>
                  </a:lnTo>
                  <a:lnTo>
                    <a:pt x="716312" y="79571"/>
                  </a:lnTo>
                  <a:lnTo>
                    <a:pt x="726019" y="98718"/>
                  </a:lnTo>
                  <a:lnTo>
                    <a:pt x="749170" y="87943"/>
                  </a:lnTo>
                  <a:lnTo>
                    <a:pt x="777200" y="137037"/>
                  </a:lnTo>
                  <a:lnTo>
                    <a:pt x="736988" y="146744"/>
                  </a:lnTo>
                  <a:lnTo>
                    <a:pt x="772322" y="243814"/>
                  </a:lnTo>
                  <a:lnTo>
                    <a:pt x="711410" y="262985"/>
                  </a:lnTo>
                  <a:lnTo>
                    <a:pt x="742958" y="278540"/>
                  </a:lnTo>
                  <a:lnTo>
                    <a:pt x="690564" y="343213"/>
                  </a:lnTo>
                  <a:lnTo>
                    <a:pt x="709978" y="393496"/>
                  </a:lnTo>
                  <a:lnTo>
                    <a:pt x="722112" y="382721"/>
                  </a:lnTo>
                  <a:lnTo>
                    <a:pt x="797633" y="387574"/>
                  </a:lnTo>
                  <a:lnTo>
                    <a:pt x="800059" y="433052"/>
                  </a:lnTo>
                  <a:lnTo>
                    <a:pt x="823235" y="506121"/>
                  </a:lnTo>
                  <a:lnTo>
                    <a:pt x="731843" y="512115"/>
                  </a:lnTo>
                  <a:lnTo>
                    <a:pt x="839057" y="587539"/>
                  </a:lnTo>
                  <a:lnTo>
                    <a:pt x="776932" y="600716"/>
                  </a:lnTo>
                  <a:lnTo>
                    <a:pt x="783024" y="647431"/>
                  </a:lnTo>
                  <a:lnTo>
                    <a:pt x="759873" y="642577"/>
                  </a:lnTo>
                  <a:lnTo>
                    <a:pt x="734610" y="615907"/>
                  </a:lnTo>
                  <a:lnTo>
                    <a:pt x="680979" y="614718"/>
                  </a:lnTo>
                  <a:lnTo>
                    <a:pt x="610336" y="667427"/>
                  </a:lnTo>
                  <a:lnTo>
                    <a:pt x="615190" y="611127"/>
                  </a:lnTo>
                  <a:lnTo>
                    <a:pt x="557918" y="648256"/>
                  </a:lnTo>
                  <a:lnTo>
                    <a:pt x="546949" y="557228"/>
                  </a:lnTo>
                  <a:lnTo>
                    <a:pt x="473880" y="533301"/>
                  </a:lnTo>
                  <a:lnTo>
                    <a:pt x="449612" y="509349"/>
                  </a:lnTo>
                  <a:lnTo>
                    <a:pt x="428839" y="551259"/>
                  </a:lnTo>
                  <a:lnTo>
                    <a:pt x="370355" y="527307"/>
                  </a:lnTo>
                  <a:lnTo>
                    <a:pt x="315534" y="564436"/>
                  </a:lnTo>
                  <a:lnTo>
                    <a:pt x="250958" y="526118"/>
                  </a:lnTo>
                  <a:lnTo>
                    <a:pt x="216838" y="591980"/>
                  </a:lnTo>
                  <a:lnTo>
                    <a:pt x="203442" y="559655"/>
                  </a:lnTo>
                  <a:lnTo>
                    <a:pt x="80406" y="530923"/>
                  </a:lnTo>
                  <a:lnTo>
                    <a:pt x="69437" y="496172"/>
                  </a:lnTo>
                  <a:lnTo>
                    <a:pt x="80406" y="454262"/>
                  </a:lnTo>
                  <a:lnTo>
                    <a:pt x="54804" y="459115"/>
                  </a:lnTo>
                  <a:lnTo>
                    <a:pt x="51164" y="437565"/>
                  </a:lnTo>
                  <a:lnTo>
                    <a:pt x="25586" y="426791"/>
                  </a:lnTo>
                  <a:lnTo>
                    <a:pt x="-16" y="431644"/>
                  </a:lnTo>
                  <a:lnTo>
                    <a:pt x="1221" y="361001"/>
                  </a:lnTo>
                  <a:lnTo>
                    <a:pt x="53591" y="355007"/>
                  </a:lnTo>
                  <a:lnTo>
                    <a:pt x="52377" y="343043"/>
                  </a:lnTo>
                  <a:lnTo>
                    <a:pt x="107198" y="339452"/>
                  </a:lnTo>
                  <a:lnTo>
                    <a:pt x="103557" y="316689"/>
                  </a:lnTo>
                  <a:lnTo>
                    <a:pt x="143769" y="306982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88" name="Химки">
              <a:extLst>
                <a:ext uri="{FF2B5EF4-FFF2-40B4-BE49-F238E27FC236}">
                  <a16:creationId xmlns:a16="http://schemas.microsoft.com/office/drawing/2014/main" id="{A42FF4E2-9949-4E3F-A104-B67951817F13}"/>
                </a:ext>
              </a:extLst>
            </p:cNvPr>
            <p:cNvSpPr/>
            <p:nvPr/>
          </p:nvSpPr>
          <p:spPr>
            <a:xfrm>
              <a:off x="5976408" y="2537577"/>
              <a:ext cx="342964" cy="265195"/>
            </a:xfrm>
            <a:custGeom>
              <a:avLst/>
              <a:gdLst>
                <a:gd name="connsiteX0" fmla="*/ 69437 w 332294"/>
                <a:gd name="connsiteY0" fmla="*/ 54284 h 256944"/>
                <a:gd name="connsiteX1" fmla="*/ 70675 w 332294"/>
                <a:gd name="connsiteY1" fmla="*/ 69840 h 256944"/>
                <a:gd name="connsiteX2" fmla="*/ 114526 w 332294"/>
                <a:gd name="connsiteY2" fmla="*/ 50668 h 256944"/>
                <a:gd name="connsiteX3" fmla="*/ 143647 w 332294"/>
                <a:gd name="connsiteY3" fmla="*/ 67437 h 256944"/>
                <a:gd name="connsiteX4" fmla="*/ 158208 w 332294"/>
                <a:gd name="connsiteY4" fmla="*/ 61468 h 256944"/>
                <a:gd name="connsiteX5" fmla="*/ 188664 w 332294"/>
                <a:gd name="connsiteY5" fmla="*/ 36302 h 256944"/>
                <a:gd name="connsiteX6" fmla="*/ 198371 w 332294"/>
                <a:gd name="connsiteY6" fmla="*/ 20747 h 256944"/>
                <a:gd name="connsiteX7" fmla="*/ 217785 w 332294"/>
                <a:gd name="connsiteY7" fmla="*/ 21936 h 256944"/>
                <a:gd name="connsiteX8" fmla="*/ 227492 w 332294"/>
                <a:gd name="connsiteY8" fmla="*/ 386 h 256944"/>
                <a:gd name="connsiteX9" fmla="*/ 240912 w 332294"/>
                <a:gd name="connsiteY9" fmla="*/ 3978 h 256944"/>
                <a:gd name="connsiteX10" fmla="*/ 240912 w 332294"/>
                <a:gd name="connsiteY10" fmla="*/ 11258 h 256944"/>
                <a:gd name="connsiteX11" fmla="*/ 259185 w 332294"/>
                <a:gd name="connsiteY11" fmla="*/ 11258 h 256944"/>
                <a:gd name="connsiteX12" fmla="*/ 283452 w 332294"/>
                <a:gd name="connsiteY12" fmla="*/ 3978 h 256944"/>
                <a:gd name="connsiteX13" fmla="*/ 287117 w 332294"/>
                <a:gd name="connsiteY13" fmla="*/ 19533 h 256944"/>
                <a:gd name="connsiteX14" fmla="*/ 285903 w 332294"/>
                <a:gd name="connsiteY14" fmla="*/ 32710 h 256944"/>
                <a:gd name="connsiteX15" fmla="*/ 287117 w 332294"/>
                <a:gd name="connsiteY15" fmla="*/ 42417 h 256944"/>
                <a:gd name="connsiteX16" fmla="*/ 274983 w 332294"/>
                <a:gd name="connsiteY16" fmla="*/ 41228 h 256944"/>
                <a:gd name="connsiteX17" fmla="*/ 270130 w 332294"/>
                <a:gd name="connsiteY17" fmla="*/ 54406 h 256944"/>
                <a:gd name="connsiteX18" fmla="*/ 285976 w 332294"/>
                <a:gd name="connsiteY18" fmla="*/ 61686 h 256944"/>
                <a:gd name="connsiteX19" fmla="*/ 283550 w 332294"/>
                <a:gd name="connsiteY19" fmla="*/ 83235 h 256944"/>
                <a:gd name="connsiteX20" fmla="*/ 301823 w 332294"/>
                <a:gd name="connsiteY20" fmla="*/ 66467 h 256944"/>
                <a:gd name="connsiteX21" fmla="*/ 312792 w 332294"/>
                <a:gd name="connsiteY21" fmla="*/ 71320 h 256944"/>
                <a:gd name="connsiteX22" fmla="*/ 298232 w 332294"/>
                <a:gd name="connsiteY22" fmla="*/ 104858 h 256944"/>
                <a:gd name="connsiteX23" fmla="*/ 314054 w 332294"/>
                <a:gd name="connsiteY23" fmla="*/ 129999 h 256944"/>
                <a:gd name="connsiteX24" fmla="*/ 304347 w 332294"/>
                <a:gd name="connsiteY24" fmla="*/ 187489 h 256944"/>
                <a:gd name="connsiteX25" fmla="*/ 328614 w 332294"/>
                <a:gd name="connsiteY25" fmla="*/ 192342 h 256944"/>
                <a:gd name="connsiteX26" fmla="*/ 332279 w 332294"/>
                <a:gd name="connsiteY26" fmla="*/ 205519 h 256944"/>
                <a:gd name="connsiteX27" fmla="*/ 289641 w 332294"/>
                <a:gd name="connsiteY27" fmla="*/ 235466 h 256944"/>
                <a:gd name="connsiteX28" fmla="*/ 259185 w 332294"/>
                <a:gd name="connsiteY28" fmla="*/ 235466 h 256944"/>
                <a:gd name="connsiteX29" fmla="*/ 236058 w 332294"/>
                <a:gd name="connsiteY29" fmla="*/ 249832 h 256944"/>
                <a:gd name="connsiteX30" fmla="*/ 216644 w 332294"/>
                <a:gd name="connsiteY30" fmla="*/ 242552 h 256944"/>
                <a:gd name="connsiteX31" fmla="*/ 204510 w 332294"/>
                <a:gd name="connsiteY31" fmla="*/ 197050 h 256944"/>
                <a:gd name="connsiteX32" fmla="*/ 193541 w 332294"/>
                <a:gd name="connsiteY32" fmla="*/ 195837 h 256944"/>
                <a:gd name="connsiteX33" fmla="*/ 191115 w 332294"/>
                <a:gd name="connsiteY33" fmla="*/ 169506 h 256944"/>
                <a:gd name="connsiteX34" fmla="*/ 206937 w 332294"/>
                <a:gd name="connsiteY34" fmla="*/ 168293 h 256944"/>
                <a:gd name="connsiteX35" fmla="*/ 200846 w 332294"/>
                <a:gd name="connsiteY35" fmla="*/ 150335 h 256944"/>
                <a:gd name="connsiteX36" fmla="*/ 216692 w 332294"/>
                <a:gd name="connsiteY36" fmla="*/ 147908 h 256944"/>
                <a:gd name="connsiteX37" fmla="*/ 210602 w 332294"/>
                <a:gd name="connsiteY37" fmla="*/ 121554 h 256944"/>
                <a:gd name="connsiteX38" fmla="*/ 239723 w 332294"/>
                <a:gd name="connsiteY38" fmla="*/ 94010 h 256944"/>
                <a:gd name="connsiteX39" fmla="*/ 217882 w 332294"/>
                <a:gd name="connsiteY39" fmla="*/ 85614 h 256944"/>
                <a:gd name="connsiteX40" fmla="*/ 204486 w 332294"/>
                <a:gd name="connsiteY40" fmla="*/ 96413 h 256944"/>
                <a:gd name="connsiteX41" fmla="*/ 160635 w 332294"/>
                <a:gd name="connsiteY41" fmla="*/ 79644 h 256944"/>
                <a:gd name="connsiteX42" fmla="*/ 154543 w 332294"/>
                <a:gd name="connsiteY42" fmla="*/ 84497 h 256944"/>
                <a:gd name="connsiteX43" fmla="*/ 158184 w 332294"/>
                <a:gd name="connsiteY43" fmla="*/ 89351 h 256944"/>
                <a:gd name="connsiteX44" fmla="*/ 152117 w 332294"/>
                <a:gd name="connsiteY44" fmla="*/ 94204 h 256944"/>
                <a:gd name="connsiteX45" fmla="*/ 144836 w 332294"/>
                <a:gd name="connsiteY45" fmla="*/ 88210 h 256944"/>
                <a:gd name="connsiteX46" fmla="*/ 136318 w 332294"/>
                <a:gd name="connsiteY46" fmla="*/ 95490 h 256944"/>
                <a:gd name="connsiteX47" fmla="*/ 152165 w 332294"/>
                <a:gd name="connsiteY47" fmla="*/ 118253 h 256944"/>
                <a:gd name="connsiteX48" fmla="*/ 142458 w 332294"/>
                <a:gd name="connsiteY48" fmla="*/ 125534 h 256944"/>
                <a:gd name="connsiteX49" fmla="*/ 137605 w 332294"/>
                <a:gd name="connsiteY49" fmla="*/ 118253 h 256944"/>
                <a:gd name="connsiteX50" fmla="*/ 125471 w 332294"/>
                <a:gd name="connsiteY50" fmla="*/ 127960 h 256944"/>
                <a:gd name="connsiteX51" fmla="*/ 141342 w 332294"/>
                <a:gd name="connsiteY51" fmla="*/ 145918 h 256944"/>
                <a:gd name="connsiteX52" fmla="*/ 149860 w 332294"/>
                <a:gd name="connsiteY52" fmla="*/ 135144 h 256944"/>
                <a:gd name="connsiteX53" fmla="*/ 177889 w 332294"/>
                <a:gd name="connsiteY53" fmla="*/ 153102 h 256944"/>
                <a:gd name="connsiteX54" fmla="*/ 164469 w 332294"/>
                <a:gd name="connsiteY54" fmla="*/ 171060 h 256944"/>
                <a:gd name="connsiteX55" fmla="*/ 171749 w 332294"/>
                <a:gd name="connsiteY55" fmla="*/ 177054 h 256944"/>
                <a:gd name="connsiteX56" fmla="*/ 162042 w 332294"/>
                <a:gd name="connsiteY56" fmla="*/ 207000 h 256944"/>
                <a:gd name="connsiteX57" fmla="*/ 176603 w 332294"/>
                <a:gd name="connsiteY57" fmla="*/ 215372 h 256944"/>
                <a:gd name="connsiteX58" fmla="*/ 172963 w 332294"/>
                <a:gd name="connsiteY58" fmla="*/ 233330 h 256944"/>
                <a:gd name="connsiteX59" fmla="*/ 158402 w 332294"/>
                <a:gd name="connsiteY59" fmla="*/ 238184 h 256944"/>
                <a:gd name="connsiteX60" fmla="*/ 143842 w 332294"/>
                <a:gd name="connsiteY60" fmla="*/ 228598 h 256944"/>
                <a:gd name="connsiteX61" fmla="*/ 132873 w 332294"/>
                <a:gd name="connsiteY61" fmla="*/ 257331 h 256944"/>
                <a:gd name="connsiteX62" fmla="*/ 102417 w 332294"/>
                <a:gd name="connsiteY62" fmla="*/ 232190 h 256944"/>
                <a:gd name="connsiteX63" fmla="*/ 86570 w 332294"/>
                <a:gd name="connsiteY63" fmla="*/ 190279 h 256944"/>
                <a:gd name="connsiteX64" fmla="*/ 79290 w 332294"/>
                <a:gd name="connsiteY64" fmla="*/ 205835 h 256944"/>
                <a:gd name="connsiteX65" fmla="*/ 64729 w 332294"/>
                <a:gd name="connsiteY65" fmla="*/ 191469 h 256944"/>
                <a:gd name="connsiteX66" fmla="*/ 53761 w 332294"/>
                <a:gd name="connsiteY66" fmla="*/ 185474 h 256944"/>
                <a:gd name="connsiteX67" fmla="*/ 48907 w 332294"/>
                <a:gd name="connsiteY67" fmla="*/ 165114 h 256944"/>
                <a:gd name="connsiteX68" fmla="*/ 65894 w 332294"/>
                <a:gd name="connsiteY68" fmla="*/ 137570 h 256944"/>
                <a:gd name="connsiteX69" fmla="*/ 104868 w 332294"/>
                <a:gd name="connsiteY69" fmla="*/ 160333 h 256944"/>
                <a:gd name="connsiteX70" fmla="*/ 118264 w 332294"/>
                <a:gd name="connsiteY70" fmla="*/ 118423 h 256944"/>
                <a:gd name="connsiteX71" fmla="*/ 98850 w 332294"/>
                <a:gd name="connsiteY71" fmla="*/ 108838 h 256944"/>
                <a:gd name="connsiteX72" fmla="*/ 101276 w 332294"/>
                <a:gd name="connsiteY72" fmla="*/ 141186 h 256944"/>
                <a:gd name="connsiteX73" fmla="*/ 90332 w 332294"/>
                <a:gd name="connsiteY73" fmla="*/ 142375 h 256944"/>
                <a:gd name="connsiteX74" fmla="*/ 91545 w 332294"/>
                <a:gd name="connsiteY74" fmla="*/ 119612 h 256944"/>
                <a:gd name="connsiteX75" fmla="*/ 52571 w 332294"/>
                <a:gd name="connsiteY75" fmla="*/ 123204 h 256944"/>
                <a:gd name="connsiteX76" fmla="*/ 41603 w 332294"/>
                <a:gd name="connsiteY76" fmla="*/ 100465 h 256944"/>
                <a:gd name="connsiteX77" fmla="*/ 59876 w 332294"/>
                <a:gd name="connsiteY77" fmla="*/ 96874 h 256944"/>
                <a:gd name="connsiteX78" fmla="*/ 34298 w 332294"/>
                <a:gd name="connsiteY78" fmla="*/ 77703 h 256944"/>
                <a:gd name="connsiteX79" fmla="*/ 20902 w 332294"/>
                <a:gd name="connsiteY79" fmla="*/ 117234 h 256944"/>
                <a:gd name="connsiteX80" fmla="*/ -16 w 332294"/>
                <a:gd name="connsiteY80" fmla="*/ 63991 h 256944"/>
                <a:gd name="connsiteX81" fmla="*/ 26823 w 332294"/>
                <a:gd name="connsiteY81" fmla="*/ 56711 h 256944"/>
                <a:gd name="connsiteX82" fmla="*/ 40219 w 332294"/>
                <a:gd name="connsiteY82" fmla="*/ 54284 h 256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332294" h="256944">
                  <a:moveTo>
                    <a:pt x="69437" y="54284"/>
                  </a:moveTo>
                  <a:lnTo>
                    <a:pt x="70675" y="69840"/>
                  </a:lnTo>
                  <a:lnTo>
                    <a:pt x="114526" y="50668"/>
                  </a:lnTo>
                  <a:lnTo>
                    <a:pt x="143647" y="67437"/>
                  </a:lnTo>
                  <a:lnTo>
                    <a:pt x="158208" y="61468"/>
                  </a:lnTo>
                  <a:lnTo>
                    <a:pt x="188664" y="36302"/>
                  </a:lnTo>
                  <a:lnTo>
                    <a:pt x="198371" y="20747"/>
                  </a:lnTo>
                  <a:lnTo>
                    <a:pt x="217785" y="21936"/>
                  </a:lnTo>
                  <a:lnTo>
                    <a:pt x="227492" y="386"/>
                  </a:lnTo>
                  <a:lnTo>
                    <a:pt x="240912" y="3978"/>
                  </a:lnTo>
                  <a:lnTo>
                    <a:pt x="240912" y="11258"/>
                  </a:lnTo>
                  <a:lnTo>
                    <a:pt x="259185" y="11258"/>
                  </a:lnTo>
                  <a:lnTo>
                    <a:pt x="283452" y="3978"/>
                  </a:lnTo>
                  <a:lnTo>
                    <a:pt x="287117" y="19533"/>
                  </a:lnTo>
                  <a:lnTo>
                    <a:pt x="285903" y="32710"/>
                  </a:lnTo>
                  <a:lnTo>
                    <a:pt x="287117" y="42417"/>
                  </a:lnTo>
                  <a:lnTo>
                    <a:pt x="274983" y="41228"/>
                  </a:lnTo>
                  <a:lnTo>
                    <a:pt x="270130" y="54406"/>
                  </a:lnTo>
                  <a:lnTo>
                    <a:pt x="285976" y="61686"/>
                  </a:lnTo>
                  <a:lnTo>
                    <a:pt x="283550" y="83235"/>
                  </a:lnTo>
                  <a:lnTo>
                    <a:pt x="301823" y="66467"/>
                  </a:lnTo>
                  <a:lnTo>
                    <a:pt x="312792" y="71320"/>
                  </a:lnTo>
                  <a:lnTo>
                    <a:pt x="298232" y="104858"/>
                  </a:lnTo>
                  <a:lnTo>
                    <a:pt x="314054" y="129999"/>
                  </a:lnTo>
                  <a:lnTo>
                    <a:pt x="304347" y="187489"/>
                  </a:lnTo>
                  <a:lnTo>
                    <a:pt x="328614" y="192342"/>
                  </a:lnTo>
                  <a:lnTo>
                    <a:pt x="332279" y="205519"/>
                  </a:lnTo>
                  <a:lnTo>
                    <a:pt x="289641" y="235466"/>
                  </a:lnTo>
                  <a:lnTo>
                    <a:pt x="259185" y="235466"/>
                  </a:lnTo>
                  <a:lnTo>
                    <a:pt x="236058" y="249832"/>
                  </a:lnTo>
                  <a:lnTo>
                    <a:pt x="216644" y="242552"/>
                  </a:lnTo>
                  <a:lnTo>
                    <a:pt x="204510" y="197050"/>
                  </a:lnTo>
                  <a:lnTo>
                    <a:pt x="193541" y="195837"/>
                  </a:lnTo>
                  <a:lnTo>
                    <a:pt x="191115" y="169506"/>
                  </a:lnTo>
                  <a:lnTo>
                    <a:pt x="206937" y="168293"/>
                  </a:lnTo>
                  <a:lnTo>
                    <a:pt x="200846" y="150335"/>
                  </a:lnTo>
                  <a:lnTo>
                    <a:pt x="216692" y="147908"/>
                  </a:lnTo>
                  <a:lnTo>
                    <a:pt x="210602" y="121554"/>
                  </a:lnTo>
                  <a:lnTo>
                    <a:pt x="239723" y="94010"/>
                  </a:lnTo>
                  <a:lnTo>
                    <a:pt x="217882" y="85614"/>
                  </a:lnTo>
                  <a:lnTo>
                    <a:pt x="204486" y="96413"/>
                  </a:lnTo>
                  <a:lnTo>
                    <a:pt x="160635" y="79644"/>
                  </a:lnTo>
                  <a:lnTo>
                    <a:pt x="154543" y="84497"/>
                  </a:lnTo>
                  <a:lnTo>
                    <a:pt x="158184" y="89351"/>
                  </a:lnTo>
                  <a:lnTo>
                    <a:pt x="152117" y="94204"/>
                  </a:lnTo>
                  <a:lnTo>
                    <a:pt x="144836" y="88210"/>
                  </a:lnTo>
                  <a:lnTo>
                    <a:pt x="136318" y="95490"/>
                  </a:lnTo>
                  <a:lnTo>
                    <a:pt x="152165" y="118253"/>
                  </a:lnTo>
                  <a:lnTo>
                    <a:pt x="142458" y="125534"/>
                  </a:lnTo>
                  <a:lnTo>
                    <a:pt x="137605" y="118253"/>
                  </a:lnTo>
                  <a:lnTo>
                    <a:pt x="125471" y="127960"/>
                  </a:lnTo>
                  <a:lnTo>
                    <a:pt x="141342" y="145918"/>
                  </a:lnTo>
                  <a:lnTo>
                    <a:pt x="149860" y="135144"/>
                  </a:lnTo>
                  <a:lnTo>
                    <a:pt x="177889" y="153102"/>
                  </a:lnTo>
                  <a:lnTo>
                    <a:pt x="164469" y="171060"/>
                  </a:lnTo>
                  <a:lnTo>
                    <a:pt x="171749" y="177054"/>
                  </a:lnTo>
                  <a:lnTo>
                    <a:pt x="162042" y="207000"/>
                  </a:lnTo>
                  <a:lnTo>
                    <a:pt x="176603" y="215372"/>
                  </a:lnTo>
                  <a:lnTo>
                    <a:pt x="172963" y="233330"/>
                  </a:lnTo>
                  <a:lnTo>
                    <a:pt x="158402" y="238184"/>
                  </a:lnTo>
                  <a:lnTo>
                    <a:pt x="143842" y="228598"/>
                  </a:lnTo>
                  <a:lnTo>
                    <a:pt x="132873" y="257331"/>
                  </a:lnTo>
                  <a:lnTo>
                    <a:pt x="102417" y="232190"/>
                  </a:lnTo>
                  <a:lnTo>
                    <a:pt x="86570" y="190279"/>
                  </a:lnTo>
                  <a:lnTo>
                    <a:pt x="79290" y="205835"/>
                  </a:lnTo>
                  <a:lnTo>
                    <a:pt x="64729" y="191469"/>
                  </a:lnTo>
                  <a:lnTo>
                    <a:pt x="53761" y="185474"/>
                  </a:lnTo>
                  <a:lnTo>
                    <a:pt x="48907" y="165114"/>
                  </a:lnTo>
                  <a:lnTo>
                    <a:pt x="65894" y="137570"/>
                  </a:lnTo>
                  <a:lnTo>
                    <a:pt x="104868" y="160333"/>
                  </a:lnTo>
                  <a:lnTo>
                    <a:pt x="118264" y="118423"/>
                  </a:lnTo>
                  <a:lnTo>
                    <a:pt x="98850" y="108838"/>
                  </a:lnTo>
                  <a:lnTo>
                    <a:pt x="101276" y="141186"/>
                  </a:lnTo>
                  <a:lnTo>
                    <a:pt x="90332" y="142375"/>
                  </a:lnTo>
                  <a:lnTo>
                    <a:pt x="91545" y="119612"/>
                  </a:lnTo>
                  <a:lnTo>
                    <a:pt x="52571" y="123204"/>
                  </a:lnTo>
                  <a:lnTo>
                    <a:pt x="41603" y="100465"/>
                  </a:lnTo>
                  <a:lnTo>
                    <a:pt x="59876" y="96874"/>
                  </a:lnTo>
                  <a:lnTo>
                    <a:pt x="34298" y="77703"/>
                  </a:lnTo>
                  <a:lnTo>
                    <a:pt x="20902" y="117234"/>
                  </a:lnTo>
                  <a:lnTo>
                    <a:pt x="-16" y="63991"/>
                  </a:lnTo>
                  <a:lnTo>
                    <a:pt x="26823" y="56711"/>
                  </a:lnTo>
                  <a:lnTo>
                    <a:pt x="40219" y="54284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CCF3D1"/>
                </a:solidFill>
              </a:endParaRPr>
            </a:p>
          </p:txBody>
        </p:sp>
        <p:sp>
          <p:nvSpPr>
            <p:cNvPr id="89" name="Фрязино">
              <a:extLst>
                <a:ext uri="{FF2B5EF4-FFF2-40B4-BE49-F238E27FC236}">
                  <a16:creationId xmlns:a16="http://schemas.microsoft.com/office/drawing/2014/main" id="{8881FF04-7229-4120-8370-FBE65EA3148C}"/>
                </a:ext>
              </a:extLst>
            </p:cNvPr>
            <p:cNvSpPr/>
            <p:nvPr/>
          </p:nvSpPr>
          <p:spPr>
            <a:xfrm>
              <a:off x="6951604" y="2570639"/>
              <a:ext cx="99210" cy="92697"/>
            </a:xfrm>
            <a:custGeom>
              <a:avLst/>
              <a:gdLst>
                <a:gd name="connsiteX0" fmla="*/ 75504 w 96123"/>
                <a:gd name="connsiteY0" fmla="*/ 45839 h 89814"/>
                <a:gd name="connsiteX1" fmla="*/ 79169 w 96123"/>
                <a:gd name="connsiteY1" fmla="*/ 75785 h 89814"/>
                <a:gd name="connsiteX2" fmla="*/ 51140 w 96123"/>
                <a:gd name="connsiteY2" fmla="*/ 90200 h 89814"/>
                <a:gd name="connsiteX3" fmla="*/ 46286 w 96123"/>
                <a:gd name="connsiteY3" fmla="*/ 86609 h 89814"/>
                <a:gd name="connsiteX4" fmla="*/ 52353 w 96123"/>
                <a:gd name="connsiteY4" fmla="*/ 78212 h 89814"/>
                <a:gd name="connsiteX5" fmla="*/ 13379 w 96123"/>
                <a:gd name="connsiteY5" fmla="*/ 45888 h 89814"/>
                <a:gd name="connsiteX6" fmla="*/ -16 w 96123"/>
                <a:gd name="connsiteY6" fmla="*/ 17155 h 89814"/>
                <a:gd name="connsiteX7" fmla="*/ 3648 w 96123"/>
                <a:gd name="connsiteY7" fmla="*/ 13563 h 89814"/>
                <a:gd name="connsiteX8" fmla="*/ 23062 w 96123"/>
                <a:gd name="connsiteY8" fmla="*/ 24338 h 89814"/>
                <a:gd name="connsiteX9" fmla="*/ 36458 w 96123"/>
                <a:gd name="connsiteY9" fmla="*/ 13563 h 89814"/>
                <a:gd name="connsiteX10" fmla="*/ 43738 w 96123"/>
                <a:gd name="connsiteY10" fmla="*/ 386 h 89814"/>
                <a:gd name="connsiteX11" fmla="*/ 96107 w 96123"/>
                <a:gd name="connsiteY11" fmla="*/ 23125 h 89814"/>
                <a:gd name="connsiteX12" fmla="*/ 92467 w 96123"/>
                <a:gd name="connsiteY12" fmla="*/ 35113 h 89814"/>
                <a:gd name="connsiteX13" fmla="*/ 69316 w 96123"/>
                <a:gd name="connsiteY13" fmla="*/ 29119 h 89814"/>
                <a:gd name="connsiteX14" fmla="*/ 65676 w 96123"/>
                <a:gd name="connsiteY14" fmla="*/ 36399 h 89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123" h="89814">
                  <a:moveTo>
                    <a:pt x="75504" y="45839"/>
                  </a:moveTo>
                  <a:lnTo>
                    <a:pt x="79169" y="75785"/>
                  </a:lnTo>
                  <a:lnTo>
                    <a:pt x="51140" y="90200"/>
                  </a:lnTo>
                  <a:lnTo>
                    <a:pt x="46286" y="86609"/>
                  </a:lnTo>
                  <a:lnTo>
                    <a:pt x="52353" y="78212"/>
                  </a:lnTo>
                  <a:lnTo>
                    <a:pt x="13379" y="45888"/>
                  </a:lnTo>
                  <a:lnTo>
                    <a:pt x="-16" y="17155"/>
                  </a:lnTo>
                  <a:lnTo>
                    <a:pt x="3648" y="13563"/>
                  </a:lnTo>
                  <a:lnTo>
                    <a:pt x="23062" y="24338"/>
                  </a:lnTo>
                  <a:lnTo>
                    <a:pt x="36458" y="13563"/>
                  </a:lnTo>
                  <a:lnTo>
                    <a:pt x="43738" y="386"/>
                  </a:lnTo>
                  <a:lnTo>
                    <a:pt x="96107" y="23125"/>
                  </a:lnTo>
                  <a:lnTo>
                    <a:pt x="92467" y="35113"/>
                  </a:lnTo>
                  <a:lnTo>
                    <a:pt x="69316" y="29119"/>
                  </a:lnTo>
                  <a:lnTo>
                    <a:pt x="65676" y="36399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90" name="Талдом">
              <a:extLst>
                <a:ext uri="{FF2B5EF4-FFF2-40B4-BE49-F238E27FC236}">
                  <a16:creationId xmlns:a16="http://schemas.microsoft.com/office/drawing/2014/main" id="{97ABBC74-271A-4CC0-9F8A-59AB791C4F65}"/>
                </a:ext>
              </a:extLst>
            </p:cNvPr>
            <p:cNvSpPr/>
            <p:nvPr/>
          </p:nvSpPr>
          <p:spPr>
            <a:xfrm>
              <a:off x="5909557" y="436478"/>
              <a:ext cx="1117538" cy="988897"/>
            </a:xfrm>
            <a:custGeom>
              <a:avLst/>
              <a:gdLst>
                <a:gd name="connsiteX0" fmla="*/ 91424 w 1082768"/>
                <a:gd name="connsiteY0" fmla="*/ 450646 h 958130"/>
                <a:gd name="connsiteX1" fmla="*/ 132848 w 1082768"/>
                <a:gd name="connsiteY1" fmla="*/ 393156 h 958130"/>
                <a:gd name="connsiteX2" fmla="*/ 201064 w 1082768"/>
                <a:gd name="connsiteY2" fmla="*/ 419510 h 958130"/>
                <a:gd name="connsiteX3" fmla="*/ 210771 w 1082768"/>
                <a:gd name="connsiteY3" fmla="*/ 382381 h 958130"/>
                <a:gd name="connsiteX4" fmla="*/ 332594 w 1082768"/>
                <a:gd name="connsiteY4" fmla="*/ 345252 h 958130"/>
                <a:gd name="connsiteX5" fmla="*/ 360623 w 1082768"/>
                <a:gd name="connsiteY5" fmla="*/ 395558 h 958130"/>
                <a:gd name="connsiteX6" fmla="*/ 415420 w 1082768"/>
                <a:gd name="connsiteY6" fmla="*/ 288975 h 958130"/>
                <a:gd name="connsiteX7" fmla="*/ 460557 w 1082768"/>
                <a:gd name="connsiteY7" fmla="*/ 260243 h 958130"/>
                <a:gd name="connsiteX8" fmla="*/ 439857 w 1082768"/>
                <a:gd name="connsiteY8" fmla="*/ 209960 h 958130"/>
                <a:gd name="connsiteX9" fmla="*/ 492226 w 1082768"/>
                <a:gd name="connsiteY9" fmla="*/ 193191 h 958130"/>
                <a:gd name="connsiteX10" fmla="*/ 432552 w 1082768"/>
                <a:gd name="connsiteY10" fmla="*/ 154873 h 958130"/>
                <a:gd name="connsiteX11" fmla="*/ 451966 w 1082768"/>
                <a:gd name="connsiteY11" fmla="*/ 99786 h 958130"/>
                <a:gd name="connsiteX12" fmla="*/ 575003 w 1082768"/>
                <a:gd name="connsiteY12" fmla="*/ 53071 h 958130"/>
                <a:gd name="connsiteX13" fmla="*/ 579856 w 1082768"/>
                <a:gd name="connsiteY13" fmla="*/ 31521 h 958130"/>
                <a:gd name="connsiteX14" fmla="*/ 612739 w 1082768"/>
                <a:gd name="connsiteY14" fmla="*/ 42296 h 958130"/>
                <a:gd name="connsiteX15" fmla="*/ 645645 w 1082768"/>
                <a:gd name="connsiteY15" fmla="*/ 386 h 958130"/>
                <a:gd name="connsiteX16" fmla="*/ 707770 w 1082768"/>
                <a:gd name="connsiteY16" fmla="*/ 23149 h 958130"/>
                <a:gd name="connsiteX17" fmla="*/ 701679 w 1082768"/>
                <a:gd name="connsiteY17" fmla="*/ 61467 h 958130"/>
                <a:gd name="connsiteX18" fmla="*/ 740677 w 1082768"/>
                <a:gd name="connsiteY18" fmla="*/ 61467 h 958130"/>
                <a:gd name="connsiteX19" fmla="*/ 758926 w 1082768"/>
                <a:gd name="connsiteY19" fmla="*/ 108158 h 958130"/>
                <a:gd name="connsiteX20" fmla="*/ 791857 w 1082768"/>
                <a:gd name="connsiteY20" fmla="*/ 102188 h 958130"/>
                <a:gd name="connsiteX21" fmla="*/ 802802 w 1082768"/>
                <a:gd name="connsiteY21" fmla="*/ 120146 h 958130"/>
                <a:gd name="connsiteX22" fmla="*/ 834350 w 1082768"/>
                <a:gd name="connsiteY22" fmla="*/ 112866 h 958130"/>
                <a:gd name="connsiteX23" fmla="*/ 868470 w 1082768"/>
                <a:gd name="connsiteY23" fmla="*/ 176326 h 958130"/>
                <a:gd name="connsiteX24" fmla="*/ 908681 w 1082768"/>
                <a:gd name="connsiteY24" fmla="*/ 152374 h 958130"/>
                <a:gd name="connsiteX25" fmla="*/ 980537 w 1082768"/>
                <a:gd name="connsiteY25" fmla="*/ 199089 h 958130"/>
                <a:gd name="connsiteX26" fmla="*/ 997524 w 1082768"/>
                <a:gd name="connsiteY26" fmla="*/ 403858 h 958130"/>
                <a:gd name="connsiteX27" fmla="*/ 1066978 w 1082768"/>
                <a:gd name="connsiteY27" fmla="*/ 403858 h 958130"/>
                <a:gd name="connsiteX28" fmla="*/ 1063338 w 1082768"/>
                <a:gd name="connsiteY28" fmla="*/ 439798 h 958130"/>
                <a:gd name="connsiteX29" fmla="*/ 1082752 w 1082768"/>
                <a:gd name="connsiteY29" fmla="*/ 442225 h 958130"/>
                <a:gd name="connsiteX30" fmla="*/ 1077898 w 1082768"/>
                <a:gd name="connsiteY30" fmla="*/ 462585 h 958130"/>
                <a:gd name="connsiteX31" fmla="*/ 1038925 w 1082768"/>
                <a:gd name="connsiteY31" fmla="*/ 499714 h 958130"/>
                <a:gd name="connsiteX32" fmla="*/ 1065619 w 1082768"/>
                <a:gd name="connsiteY32" fmla="*/ 559582 h 958130"/>
                <a:gd name="connsiteX33" fmla="*/ 1022981 w 1082768"/>
                <a:gd name="connsiteY33" fmla="*/ 599114 h 958130"/>
                <a:gd name="connsiteX34" fmla="*/ 974689 w 1082768"/>
                <a:gd name="connsiteY34" fmla="*/ 544173 h 958130"/>
                <a:gd name="connsiteX35" fmla="*/ 899168 w 1082768"/>
                <a:gd name="connsiteY35" fmla="*/ 582491 h 958130"/>
                <a:gd name="connsiteX36" fmla="*/ 863810 w 1082768"/>
                <a:gd name="connsiteY36" fmla="*/ 586083 h 958130"/>
                <a:gd name="connsiteX37" fmla="*/ 812654 w 1082768"/>
                <a:gd name="connsiteY37" fmla="*/ 637578 h 958130"/>
                <a:gd name="connsiteX38" fmla="*/ 756596 w 1082768"/>
                <a:gd name="connsiteY38" fmla="*/ 627993 h 958130"/>
                <a:gd name="connsiteX39" fmla="*/ 695685 w 1082768"/>
                <a:gd name="connsiteY39" fmla="*/ 661530 h 958130"/>
                <a:gd name="connsiteX40" fmla="*/ 689594 w 1082768"/>
                <a:gd name="connsiteY40" fmla="*/ 708221 h 958130"/>
                <a:gd name="connsiteX41" fmla="*/ 737110 w 1082768"/>
                <a:gd name="connsiteY41" fmla="*/ 778888 h 958130"/>
                <a:gd name="connsiteX42" fmla="*/ 710415 w 1082768"/>
                <a:gd name="connsiteY42" fmla="*/ 826792 h 958130"/>
                <a:gd name="connsiteX43" fmla="*/ 644602 w 1082768"/>
                <a:gd name="connsiteY43" fmla="*/ 865111 h 958130"/>
                <a:gd name="connsiteX44" fmla="*/ 582501 w 1082768"/>
                <a:gd name="connsiteY44" fmla="*/ 958516 h 958130"/>
                <a:gd name="connsiteX45" fmla="*/ 515474 w 1082768"/>
                <a:gd name="connsiteY45" fmla="*/ 939345 h 958130"/>
                <a:gd name="connsiteX46" fmla="*/ 470410 w 1082768"/>
                <a:gd name="connsiteY46" fmla="*/ 904618 h 958130"/>
                <a:gd name="connsiteX47" fmla="*/ 463130 w 1082768"/>
                <a:gd name="connsiteY47" fmla="*/ 875885 h 958130"/>
                <a:gd name="connsiteX48" fmla="*/ 288889 w 1082768"/>
                <a:gd name="connsiteY48" fmla="*/ 936942 h 958130"/>
                <a:gd name="connsiteX49" fmla="*/ 255812 w 1082768"/>
                <a:gd name="connsiteY49" fmla="*/ 833854 h 958130"/>
                <a:gd name="connsiteX50" fmla="*/ 74267 w 1082768"/>
                <a:gd name="connsiteY50" fmla="*/ 607511 h 958130"/>
                <a:gd name="connsiteX51" fmla="*/ -16 w 1082768"/>
                <a:gd name="connsiteY51" fmla="*/ 554826 h 958130"/>
                <a:gd name="connsiteX52" fmla="*/ 66962 w 1082768"/>
                <a:gd name="connsiteY52" fmla="*/ 516508 h 958130"/>
                <a:gd name="connsiteX53" fmla="*/ 75504 w 1082768"/>
                <a:gd name="connsiteY53" fmla="*/ 480567 h 958130"/>
                <a:gd name="connsiteX54" fmla="*/ 97345 w 1082768"/>
                <a:gd name="connsiteY54" fmla="*/ 476976 h 958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082768" h="958130">
                  <a:moveTo>
                    <a:pt x="91424" y="450646"/>
                  </a:moveTo>
                  <a:lnTo>
                    <a:pt x="132848" y="393156"/>
                  </a:lnTo>
                  <a:lnTo>
                    <a:pt x="201064" y="419510"/>
                  </a:lnTo>
                  <a:lnTo>
                    <a:pt x="210771" y="382381"/>
                  </a:lnTo>
                  <a:lnTo>
                    <a:pt x="332594" y="345252"/>
                  </a:lnTo>
                  <a:lnTo>
                    <a:pt x="360623" y="395558"/>
                  </a:lnTo>
                  <a:lnTo>
                    <a:pt x="415420" y="288975"/>
                  </a:lnTo>
                  <a:lnTo>
                    <a:pt x="460557" y="260243"/>
                  </a:lnTo>
                  <a:lnTo>
                    <a:pt x="439857" y="209960"/>
                  </a:lnTo>
                  <a:lnTo>
                    <a:pt x="492226" y="193191"/>
                  </a:lnTo>
                  <a:lnTo>
                    <a:pt x="432552" y="154873"/>
                  </a:lnTo>
                  <a:lnTo>
                    <a:pt x="451966" y="99786"/>
                  </a:lnTo>
                  <a:lnTo>
                    <a:pt x="575003" y="53071"/>
                  </a:lnTo>
                  <a:lnTo>
                    <a:pt x="579856" y="31521"/>
                  </a:lnTo>
                  <a:lnTo>
                    <a:pt x="612739" y="42296"/>
                  </a:lnTo>
                  <a:lnTo>
                    <a:pt x="645645" y="386"/>
                  </a:lnTo>
                  <a:lnTo>
                    <a:pt x="707770" y="23149"/>
                  </a:lnTo>
                  <a:lnTo>
                    <a:pt x="701679" y="61467"/>
                  </a:lnTo>
                  <a:lnTo>
                    <a:pt x="740677" y="61467"/>
                  </a:lnTo>
                  <a:lnTo>
                    <a:pt x="758926" y="108158"/>
                  </a:lnTo>
                  <a:lnTo>
                    <a:pt x="791857" y="102188"/>
                  </a:lnTo>
                  <a:lnTo>
                    <a:pt x="802802" y="120146"/>
                  </a:lnTo>
                  <a:lnTo>
                    <a:pt x="834350" y="112866"/>
                  </a:lnTo>
                  <a:lnTo>
                    <a:pt x="868470" y="176326"/>
                  </a:lnTo>
                  <a:lnTo>
                    <a:pt x="908681" y="152374"/>
                  </a:lnTo>
                  <a:lnTo>
                    <a:pt x="980537" y="199089"/>
                  </a:lnTo>
                  <a:lnTo>
                    <a:pt x="997524" y="403858"/>
                  </a:lnTo>
                  <a:lnTo>
                    <a:pt x="1066978" y="403858"/>
                  </a:lnTo>
                  <a:lnTo>
                    <a:pt x="1063338" y="439798"/>
                  </a:lnTo>
                  <a:lnTo>
                    <a:pt x="1082752" y="442225"/>
                  </a:lnTo>
                  <a:lnTo>
                    <a:pt x="1077898" y="462585"/>
                  </a:lnTo>
                  <a:lnTo>
                    <a:pt x="1038925" y="499714"/>
                  </a:lnTo>
                  <a:lnTo>
                    <a:pt x="1065619" y="559582"/>
                  </a:lnTo>
                  <a:lnTo>
                    <a:pt x="1022981" y="599114"/>
                  </a:lnTo>
                  <a:lnTo>
                    <a:pt x="974689" y="544173"/>
                  </a:lnTo>
                  <a:lnTo>
                    <a:pt x="899168" y="582491"/>
                  </a:lnTo>
                  <a:lnTo>
                    <a:pt x="863810" y="586083"/>
                  </a:lnTo>
                  <a:lnTo>
                    <a:pt x="812654" y="637578"/>
                  </a:lnTo>
                  <a:lnTo>
                    <a:pt x="756596" y="627993"/>
                  </a:lnTo>
                  <a:lnTo>
                    <a:pt x="695685" y="661530"/>
                  </a:lnTo>
                  <a:lnTo>
                    <a:pt x="689594" y="708221"/>
                  </a:lnTo>
                  <a:lnTo>
                    <a:pt x="737110" y="778888"/>
                  </a:lnTo>
                  <a:lnTo>
                    <a:pt x="710415" y="826792"/>
                  </a:lnTo>
                  <a:lnTo>
                    <a:pt x="644602" y="865111"/>
                  </a:lnTo>
                  <a:lnTo>
                    <a:pt x="582501" y="958516"/>
                  </a:lnTo>
                  <a:lnTo>
                    <a:pt x="515474" y="939345"/>
                  </a:lnTo>
                  <a:lnTo>
                    <a:pt x="470410" y="904618"/>
                  </a:lnTo>
                  <a:lnTo>
                    <a:pt x="463130" y="875885"/>
                  </a:lnTo>
                  <a:lnTo>
                    <a:pt x="288889" y="936942"/>
                  </a:lnTo>
                  <a:lnTo>
                    <a:pt x="255812" y="833854"/>
                  </a:lnTo>
                  <a:lnTo>
                    <a:pt x="74267" y="607511"/>
                  </a:lnTo>
                  <a:lnTo>
                    <a:pt x="-16" y="554826"/>
                  </a:lnTo>
                  <a:lnTo>
                    <a:pt x="66962" y="516508"/>
                  </a:lnTo>
                  <a:lnTo>
                    <a:pt x="75504" y="480567"/>
                  </a:lnTo>
                  <a:lnTo>
                    <a:pt x="97345" y="476976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91" name="Солнечногорск">
              <a:extLst>
                <a:ext uri="{FF2B5EF4-FFF2-40B4-BE49-F238E27FC236}">
                  <a16:creationId xmlns:a16="http://schemas.microsoft.com/office/drawing/2014/main" id="{61F1E60D-BC79-4976-9F2E-58F958F881DF}"/>
                </a:ext>
              </a:extLst>
            </p:cNvPr>
            <p:cNvSpPr/>
            <p:nvPr/>
          </p:nvSpPr>
          <p:spPr>
            <a:xfrm>
              <a:off x="5325318" y="1732900"/>
              <a:ext cx="899053" cy="1045653"/>
            </a:xfrm>
            <a:custGeom>
              <a:avLst/>
              <a:gdLst>
                <a:gd name="connsiteX0" fmla="*/ 871066 w 871082"/>
                <a:gd name="connsiteY0" fmla="*/ 784712 h 1013120"/>
                <a:gd name="connsiteX1" fmla="*/ 857671 w 871082"/>
                <a:gd name="connsiteY1" fmla="*/ 781096 h 1013120"/>
                <a:gd name="connsiteX2" fmla="*/ 847964 w 871082"/>
                <a:gd name="connsiteY2" fmla="*/ 802670 h 1013120"/>
                <a:gd name="connsiteX3" fmla="*/ 828550 w 871082"/>
                <a:gd name="connsiteY3" fmla="*/ 801457 h 1013120"/>
                <a:gd name="connsiteX4" fmla="*/ 818843 w 871082"/>
                <a:gd name="connsiteY4" fmla="*/ 817036 h 1013120"/>
                <a:gd name="connsiteX5" fmla="*/ 788387 w 871082"/>
                <a:gd name="connsiteY5" fmla="*/ 842178 h 1013120"/>
                <a:gd name="connsiteX6" fmla="*/ 773826 w 871082"/>
                <a:gd name="connsiteY6" fmla="*/ 848172 h 1013120"/>
                <a:gd name="connsiteX7" fmla="*/ 744366 w 871082"/>
                <a:gd name="connsiteY7" fmla="*/ 831500 h 1013120"/>
                <a:gd name="connsiteX8" fmla="*/ 700514 w 871082"/>
                <a:gd name="connsiteY8" fmla="*/ 850671 h 1013120"/>
                <a:gd name="connsiteX9" fmla="*/ 699301 w 871082"/>
                <a:gd name="connsiteY9" fmla="*/ 835091 h 1013120"/>
                <a:gd name="connsiteX10" fmla="*/ 670180 w 871082"/>
                <a:gd name="connsiteY10" fmla="*/ 835091 h 1013120"/>
                <a:gd name="connsiteX11" fmla="*/ 673844 w 871082"/>
                <a:gd name="connsiteY11" fmla="*/ 794371 h 1013120"/>
                <a:gd name="connsiteX12" fmla="*/ 659284 w 871082"/>
                <a:gd name="connsiteY12" fmla="*/ 794371 h 1013120"/>
                <a:gd name="connsiteX13" fmla="*/ 668991 w 871082"/>
                <a:gd name="connsiteY13" fmla="*/ 783596 h 1013120"/>
                <a:gd name="connsiteX14" fmla="*/ 583569 w 871082"/>
                <a:gd name="connsiteY14" fmla="*/ 724723 h 1013120"/>
                <a:gd name="connsiteX15" fmla="*/ 550662 w 871082"/>
                <a:gd name="connsiteY15" fmla="*/ 743894 h 1013120"/>
                <a:gd name="connsiteX16" fmla="*/ 536102 w 871082"/>
                <a:gd name="connsiteY16" fmla="*/ 725936 h 1013120"/>
                <a:gd name="connsiteX17" fmla="*/ 509238 w 871082"/>
                <a:gd name="connsiteY17" fmla="*/ 732003 h 1013120"/>
                <a:gd name="connsiteX18" fmla="*/ 540931 w 871082"/>
                <a:gd name="connsiteY18" fmla="*/ 783499 h 1013120"/>
                <a:gd name="connsiteX19" fmla="*/ 523944 w 871082"/>
                <a:gd name="connsiteY19" fmla="*/ 794274 h 1013120"/>
                <a:gd name="connsiteX20" fmla="*/ 533651 w 871082"/>
                <a:gd name="connsiteY20" fmla="*/ 832592 h 1013120"/>
                <a:gd name="connsiteX21" fmla="*/ 526370 w 871082"/>
                <a:gd name="connsiteY21" fmla="*/ 850574 h 1013120"/>
                <a:gd name="connsiteX22" fmla="*/ 575100 w 871082"/>
                <a:gd name="connsiteY22" fmla="*/ 854166 h 1013120"/>
                <a:gd name="connsiteX23" fmla="*/ 615311 w 871082"/>
                <a:gd name="connsiteY23" fmla="*/ 882899 h 1013120"/>
                <a:gd name="connsiteX24" fmla="*/ 605604 w 871082"/>
                <a:gd name="connsiteY24" fmla="*/ 832592 h 1013120"/>
                <a:gd name="connsiteX25" fmla="*/ 621426 w 871082"/>
                <a:gd name="connsiteY25" fmla="*/ 808640 h 1013120"/>
                <a:gd name="connsiteX26" fmla="*/ 653120 w 871082"/>
                <a:gd name="connsiteY26" fmla="*/ 818226 h 1013120"/>
                <a:gd name="connsiteX27" fmla="*/ 656784 w 871082"/>
                <a:gd name="connsiteY27" fmla="*/ 837397 h 1013120"/>
                <a:gd name="connsiteX28" fmla="*/ 629969 w 871082"/>
                <a:gd name="connsiteY28" fmla="*/ 844677 h 1013120"/>
                <a:gd name="connsiteX29" fmla="*/ 650693 w 871082"/>
                <a:gd name="connsiteY29" fmla="*/ 897362 h 1013120"/>
                <a:gd name="connsiteX30" fmla="*/ 664089 w 871082"/>
                <a:gd name="connsiteY30" fmla="*/ 857854 h 1013120"/>
                <a:gd name="connsiteX31" fmla="*/ 689667 w 871082"/>
                <a:gd name="connsiteY31" fmla="*/ 877002 h 1013120"/>
                <a:gd name="connsiteX32" fmla="*/ 671393 w 871082"/>
                <a:gd name="connsiteY32" fmla="*/ 880593 h 1013120"/>
                <a:gd name="connsiteX33" fmla="*/ 682362 w 871082"/>
                <a:gd name="connsiteY33" fmla="*/ 903356 h 1013120"/>
                <a:gd name="connsiteX34" fmla="*/ 721336 w 871082"/>
                <a:gd name="connsiteY34" fmla="*/ 899764 h 1013120"/>
                <a:gd name="connsiteX35" fmla="*/ 720122 w 871082"/>
                <a:gd name="connsiteY35" fmla="*/ 922503 h 1013120"/>
                <a:gd name="connsiteX36" fmla="*/ 731091 w 871082"/>
                <a:gd name="connsiteY36" fmla="*/ 921314 h 1013120"/>
                <a:gd name="connsiteX37" fmla="*/ 728664 w 871082"/>
                <a:gd name="connsiteY37" fmla="*/ 888990 h 1013120"/>
                <a:gd name="connsiteX38" fmla="*/ 748078 w 871082"/>
                <a:gd name="connsiteY38" fmla="*/ 898697 h 1013120"/>
                <a:gd name="connsiteX39" fmla="*/ 734513 w 871082"/>
                <a:gd name="connsiteY39" fmla="*/ 940388 h 1013120"/>
                <a:gd name="connsiteX40" fmla="*/ 695685 w 871082"/>
                <a:gd name="connsiteY40" fmla="*/ 917625 h 1013120"/>
                <a:gd name="connsiteX41" fmla="*/ 678698 w 871082"/>
                <a:gd name="connsiteY41" fmla="*/ 945169 h 1013120"/>
                <a:gd name="connsiteX42" fmla="*/ 683551 w 871082"/>
                <a:gd name="connsiteY42" fmla="*/ 965529 h 1013120"/>
                <a:gd name="connsiteX43" fmla="*/ 694520 w 871082"/>
                <a:gd name="connsiteY43" fmla="*/ 971524 h 1013120"/>
                <a:gd name="connsiteX44" fmla="*/ 683551 w 871082"/>
                <a:gd name="connsiteY44" fmla="*/ 990671 h 1013120"/>
                <a:gd name="connsiteX45" fmla="*/ 699398 w 871082"/>
                <a:gd name="connsiteY45" fmla="*/ 1003848 h 1013120"/>
                <a:gd name="connsiteX46" fmla="*/ 657973 w 871082"/>
                <a:gd name="connsiteY46" fmla="*/ 996568 h 1013120"/>
                <a:gd name="connsiteX47" fmla="*/ 657973 w 871082"/>
                <a:gd name="connsiteY47" fmla="*/ 1013506 h 1013120"/>
                <a:gd name="connsiteX48" fmla="*/ 629944 w 871082"/>
                <a:gd name="connsiteY48" fmla="*/ 1008653 h 1013120"/>
                <a:gd name="connsiteX49" fmla="*/ 648242 w 871082"/>
                <a:gd name="connsiteY49" fmla="*/ 994286 h 1013120"/>
                <a:gd name="connsiteX50" fmla="*/ 616549 w 871082"/>
                <a:gd name="connsiteY50" fmla="*/ 990695 h 1013120"/>
                <a:gd name="connsiteX51" fmla="*/ 559302 w 871082"/>
                <a:gd name="connsiteY51" fmla="*/ 952376 h 1013120"/>
                <a:gd name="connsiteX52" fmla="*/ 521517 w 871082"/>
                <a:gd name="connsiteY52" fmla="*/ 970334 h 1013120"/>
                <a:gd name="connsiteX53" fmla="*/ 500817 w 871082"/>
                <a:gd name="connsiteY53" fmla="*/ 940413 h 1013120"/>
                <a:gd name="connsiteX54" fmla="*/ 475215 w 871082"/>
                <a:gd name="connsiteY54" fmla="*/ 952376 h 1013120"/>
                <a:gd name="connsiteX55" fmla="*/ 488634 w 871082"/>
                <a:gd name="connsiteY55" fmla="*/ 926022 h 1013120"/>
                <a:gd name="connsiteX56" fmla="*/ 470361 w 871082"/>
                <a:gd name="connsiteY56" fmla="*/ 930875 h 1013120"/>
                <a:gd name="connsiteX57" fmla="*/ 454514 w 871082"/>
                <a:gd name="connsiteY57" fmla="*/ 882971 h 1013120"/>
                <a:gd name="connsiteX58" fmla="*/ 422845 w 871082"/>
                <a:gd name="connsiteY58" fmla="*/ 875691 h 1013120"/>
                <a:gd name="connsiteX59" fmla="*/ 428742 w 871082"/>
                <a:gd name="connsiteY59" fmla="*/ 787090 h 1013120"/>
                <a:gd name="connsiteX60" fmla="*/ 358075 w 871082"/>
                <a:gd name="connsiteY60" fmla="*/ 806262 h 1013120"/>
                <a:gd name="connsiteX61" fmla="*/ 337375 w 871082"/>
                <a:gd name="connsiteY61" fmla="*/ 735595 h 1013120"/>
                <a:gd name="connsiteX62" fmla="*/ 153403 w 871082"/>
                <a:gd name="connsiteY62" fmla="*/ 700868 h 1013120"/>
                <a:gd name="connsiteX63" fmla="*/ 153403 w 871082"/>
                <a:gd name="connsiteY63" fmla="*/ 670946 h 1013120"/>
                <a:gd name="connsiteX64" fmla="*/ 92491 w 871082"/>
                <a:gd name="connsiteY64" fmla="*/ 576303 h 1013120"/>
                <a:gd name="connsiteX65" fmla="*/ 53494 w 871082"/>
                <a:gd name="connsiteY65" fmla="*/ 582297 h 1013120"/>
                <a:gd name="connsiteX66" fmla="*/ 8526 w 871082"/>
                <a:gd name="connsiteY66" fmla="*/ 548783 h 1013120"/>
                <a:gd name="connsiteX67" fmla="*/ -16 w 871082"/>
                <a:gd name="connsiteY67" fmla="*/ 528423 h 1013120"/>
                <a:gd name="connsiteX68" fmla="*/ 20708 w 871082"/>
                <a:gd name="connsiteY68" fmla="*/ 522453 h 1013120"/>
                <a:gd name="connsiteX69" fmla="*/ 26799 w 871082"/>
                <a:gd name="connsiteY69" fmla="*/ 541600 h 1013120"/>
                <a:gd name="connsiteX70" fmla="*/ 58347 w 871082"/>
                <a:gd name="connsiteY70" fmla="*/ 460183 h 1013120"/>
                <a:gd name="connsiteX71" fmla="*/ 13282 w 871082"/>
                <a:gd name="connsiteY71" fmla="*/ 424242 h 1013120"/>
                <a:gd name="connsiteX72" fmla="*/ 43738 w 871082"/>
                <a:gd name="connsiteY72" fmla="*/ 397912 h 1013120"/>
                <a:gd name="connsiteX73" fmla="*/ 30342 w 871082"/>
                <a:gd name="connsiteY73" fmla="*/ 388205 h 1013120"/>
                <a:gd name="connsiteX74" fmla="*/ 47330 w 871082"/>
                <a:gd name="connsiteY74" fmla="*/ 367845 h 1013120"/>
                <a:gd name="connsiteX75" fmla="*/ 40049 w 871082"/>
                <a:gd name="connsiteY75" fmla="*/ 334307 h 1013120"/>
                <a:gd name="connsiteX76" fmla="*/ 108411 w 871082"/>
                <a:gd name="connsiteY76" fmla="*/ 309287 h 1013120"/>
                <a:gd name="connsiteX77" fmla="*/ 116953 w 871082"/>
                <a:gd name="connsiteY77" fmla="*/ 292518 h 1013120"/>
                <a:gd name="connsiteX78" fmla="*/ 180316 w 871082"/>
                <a:gd name="connsiteY78" fmla="*/ 285238 h 1013120"/>
                <a:gd name="connsiteX79" fmla="*/ 183956 w 871082"/>
                <a:gd name="connsiteY79" fmla="*/ 225370 h 1013120"/>
                <a:gd name="connsiteX80" fmla="*/ 211985 w 871082"/>
                <a:gd name="connsiteY80" fmla="*/ 190838 h 1013120"/>
                <a:gd name="connsiteX81" fmla="*/ 204704 w 871082"/>
                <a:gd name="connsiteY81" fmla="*/ 154897 h 1013120"/>
                <a:gd name="connsiteX82" fmla="*/ 248580 w 871082"/>
                <a:gd name="connsiteY82" fmla="*/ 157324 h 1013120"/>
                <a:gd name="connsiteX83" fmla="*/ 248580 w 871082"/>
                <a:gd name="connsiteY83" fmla="*/ 121263 h 1013120"/>
                <a:gd name="connsiteX84" fmla="*/ 304614 w 871082"/>
                <a:gd name="connsiteY84" fmla="*/ 109299 h 1013120"/>
                <a:gd name="connsiteX85" fmla="*/ 361885 w 871082"/>
                <a:gd name="connsiteY85" fmla="*/ 133251 h 1013120"/>
                <a:gd name="connsiteX86" fmla="*/ 366739 w 871082"/>
                <a:gd name="connsiteY86" fmla="*/ 105707 h 1013120"/>
                <a:gd name="connsiteX87" fmla="*/ 310705 w 871082"/>
                <a:gd name="connsiteY87" fmla="*/ 64986 h 1013120"/>
                <a:gd name="connsiteX88" fmla="*/ 375281 w 871082"/>
                <a:gd name="connsiteY88" fmla="*/ 63797 h 1013120"/>
                <a:gd name="connsiteX89" fmla="*/ 349654 w 871082"/>
                <a:gd name="connsiteY89" fmla="*/ 3978 h 1013120"/>
                <a:gd name="connsiteX90" fmla="*/ 381324 w 871082"/>
                <a:gd name="connsiteY90" fmla="*/ 386 h 1013120"/>
                <a:gd name="connsiteX91" fmla="*/ 381324 w 871082"/>
                <a:gd name="connsiteY91" fmla="*/ 20746 h 1013120"/>
                <a:gd name="connsiteX92" fmla="*/ 471477 w 871082"/>
                <a:gd name="connsiteY92" fmla="*/ 121335 h 1013120"/>
                <a:gd name="connsiteX93" fmla="*/ 472691 w 871082"/>
                <a:gd name="connsiteY93" fmla="*/ 146501 h 1013120"/>
                <a:gd name="connsiteX94" fmla="*/ 528724 w 871082"/>
                <a:gd name="connsiteY94" fmla="*/ 166861 h 1013120"/>
                <a:gd name="connsiteX95" fmla="*/ 545712 w 871082"/>
                <a:gd name="connsiteY95" fmla="*/ 201588 h 1013120"/>
                <a:gd name="connsiteX96" fmla="*/ 512805 w 871082"/>
                <a:gd name="connsiteY96" fmla="*/ 235101 h 1013120"/>
                <a:gd name="connsiteX97" fmla="*/ 516445 w 871082"/>
                <a:gd name="connsiteY97" fmla="*/ 267450 h 1013120"/>
                <a:gd name="connsiteX98" fmla="*/ 626086 w 871082"/>
                <a:gd name="connsiteY98" fmla="*/ 260170 h 1013120"/>
                <a:gd name="connsiteX99" fmla="*/ 656566 w 871082"/>
                <a:gd name="connsiteY99" fmla="*/ 318849 h 1013120"/>
                <a:gd name="connsiteX100" fmla="*/ 678406 w 871082"/>
                <a:gd name="connsiteY100" fmla="*/ 329623 h 1013120"/>
                <a:gd name="connsiteX101" fmla="*/ 696656 w 871082"/>
                <a:gd name="connsiteY101" fmla="*/ 355954 h 1013120"/>
                <a:gd name="connsiteX102" fmla="*/ 646737 w 871082"/>
                <a:gd name="connsiteY102" fmla="*/ 432615 h 1013120"/>
                <a:gd name="connsiteX103" fmla="*/ 662560 w 871082"/>
                <a:gd name="connsiteY103" fmla="*/ 515246 h 1013120"/>
                <a:gd name="connsiteX104" fmla="*/ 686827 w 871082"/>
                <a:gd name="connsiteY104" fmla="*/ 511630 h 1013120"/>
                <a:gd name="connsiteX105" fmla="*/ 722379 w 871082"/>
                <a:gd name="connsiteY105" fmla="*/ 553588 h 1013120"/>
                <a:gd name="connsiteX106" fmla="*/ 681124 w 871082"/>
                <a:gd name="connsiteY106" fmla="*/ 573949 h 1013120"/>
                <a:gd name="connsiteX107" fmla="*/ 678698 w 871082"/>
                <a:gd name="connsiteY107" fmla="*/ 613456 h 1013120"/>
                <a:gd name="connsiteX108" fmla="*/ 724806 w 871082"/>
                <a:gd name="connsiteY108" fmla="*/ 673324 h 1013120"/>
                <a:gd name="connsiteX109" fmla="*/ 735775 w 871082"/>
                <a:gd name="connsiteY109" fmla="*/ 662550 h 1013120"/>
                <a:gd name="connsiteX110" fmla="*/ 813746 w 871082"/>
                <a:gd name="connsiteY110" fmla="*/ 680508 h 1013120"/>
                <a:gd name="connsiteX111" fmla="*/ 808893 w 871082"/>
                <a:gd name="connsiteY111" fmla="*/ 656555 h 1013120"/>
                <a:gd name="connsiteX112" fmla="*/ 835587 w 871082"/>
                <a:gd name="connsiteY112" fmla="*/ 670946 h 1013120"/>
                <a:gd name="connsiteX113" fmla="*/ 844129 w 871082"/>
                <a:gd name="connsiteY113" fmla="*/ 658958 h 1013120"/>
                <a:gd name="connsiteX114" fmla="*/ 865970 w 871082"/>
                <a:gd name="connsiteY114" fmla="*/ 679318 h 1013120"/>
                <a:gd name="connsiteX115" fmla="*/ 868397 w 871082"/>
                <a:gd name="connsiteY115" fmla="*/ 694898 h 1013120"/>
                <a:gd name="connsiteX116" fmla="*/ 846556 w 871082"/>
                <a:gd name="connsiteY116" fmla="*/ 708051 h 1013120"/>
                <a:gd name="connsiteX117" fmla="*/ 848983 w 871082"/>
                <a:gd name="connsiteY117" fmla="*/ 736808 h 1013120"/>
                <a:gd name="connsiteX118" fmla="*/ 864829 w 871082"/>
                <a:gd name="connsiteY118" fmla="*/ 744088 h 1013120"/>
                <a:gd name="connsiteX119" fmla="*/ 851434 w 871082"/>
                <a:gd name="connsiteY119" fmla="*/ 760857 h 1013120"/>
                <a:gd name="connsiteX120" fmla="*/ 870848 w 871082"/>
                <a:gd name="connsiteY120" fmla="*/ 766245 h 101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871082" h="1013120">
                  <a:moveTo>
                    <a:pt x="871066" y="784712"/>
                  </a:moveTo>
                  <a:lnTo>
                    <a:pt x="857671" y="781096"/>
                  </a:lnTo>
                  <a:lnTo>
                    <a:pt x="847964" y="802670"/>
                  </a:lnTo>
                  <a:lnTo>
                    <a:pt x="828550" y="801457"/>
                  </a:lnTo>
                  <a:lnTo>
                    <a:pt x="818843" y="817036"/>
                  </a:lnTo>
                  <a:lnTo>
                    <a:pt x="788387" y="842178"/>
                  </a:lnTo>
                  <a:lnTo>
                    <a:pt x="773826" y="848172"/>
                  </a:lnTo>
                  <a:lnTo>
                    <a:pt x="744366" y="831500"/>
                  </a:lnTo>
                  <a:lnTo>
                    <a:pt x="700514" y="850671"/>
                  </a:lnTo>
                  <a:lnTo>
                    <a:pt x="699301" y="835091"/>
                  </a:lnTo>
                  <a:lnTo>
                    <a:pt x="670180" y="835091"/>
                  </a:lnTo>
                  <a:lnTo>
                    <a:pt x="673844" y="794371"/>
                  </a:lnTo>
                  <a:lnTo>
                    <a:pt x="659284" y="794371"/>
                  </a:lnTo>
                  <a:lnTo>
                    <a:pt x="668991" y="783596"/>
                  </a:lnTo>
                  <a:lnTo>
                    <a:pt x="583569" y="724723"/>
                  </a:lnTo>
                  <a:lnTo>
                    <a:pt x="550662" y="743894"/>
                  </a:lnTo>
                  <a:lnTo>
                    <a:pt x="536102" y="725936"/>
                  </a:lnTo>
                  <a:lnTo>
                    <a:pt x="509238" y="732003"/>
                  </a:lnTo>
                  <a:lnTo>
                    <a:pt x="540931" y="783499"/>
                  </a:lnTo>
                  <a:lnTo>
                    <a:pt x="523944" y="794274"/>
                  </a:lnTo>
                  <a:lnTo>
                    <a:pt x="533651" y="832592"/>
                  </a:lnTo>
                  <a:lnTo>
                    <a:pt x="526370" y="850574"/>
                  </a:lnTo>
                  <a:lnTo>
                    <a:pt x="575100" y="854166"/>
                  </a:lnTo>
                  <a:lnTo>
                    <a:pt x="615311" y="882899"/>
                  </a:lnTo>
                  <a:lnTo>
                    <a:pt x="605604" y="832592"/>
                  </a:lnTo>
                  <a:lnTo>
                    <a:pt x="621426" y="808640"/>
                  </a:lnTo>
                  <a:lnTo>
                    <a:pt x="653120" y="818226"/>
                  </a:lnTo>
                  <a:lnTo>
                    <a:pt x="656784" y="837397"/>
                  </a:lnTo>
                  <a:lnTo>
                    <a:pt x="629969" y="844677"/>
                  </a:lnTo>
                  <a:lnTo>
                    <a:pt x="650693" y="897362"/>
                  </a:lnTo>
                  <a:lnTo>
                    <a:pt x="664089" y="857854"/>
                  </a:lnTo>
                  <a:lnTo>
                    <a:pt x="689667" y="877002"/>
                  </a:lnTo>
                  <a:lnTo>
                    <a:pt x="671393" y="880593"/>
                  </a:lnTo>
                  <a:lnTo>
                    <a:pt x="682362" y="903356"/>
                  </a:lnTo>
                  <a:lnTo>
                    <a:pt x="721336" y="899764"/>
                  </a:lnTo>
                  <a:lnTo>
                    <a:pt x="720122" y="922503"/>
                  </a:lnTo>
                  <a:lnTo>
                    <a:pt x="731091" y="921314"/>
                  </a:lnTo>
                  <a:lnTo>
                    <a:pt x="728664" y="888990"/>
                  </a:lnTo>
                  <a:lnTo>
                    <a:pt x="748078" y="898697"/>
                  </a:lnTo>
                  <a:lnTo>
                    <a:pt x="734513" y="940388"/>
                  </a:lnTo>
                  <a:lnTo>
                    <a:pt x="695685" y="917625"/>
                  </a:lnTo>
                  <a:lnTo>
                    <a:pt x="678698" y="945169"/>
                  </a:lnTo>
                  <a:lnTo>
                    <a:pt x="683551" y="965529"/>
                  </a:lnTo>
                  <a:lnTo>
                    <a:pt x="694520" y="971524"/>
                  </a:lnTo>
                  <a:lnTo>
                    <a:pt x="683551" y="990671"/>
                  </a:lnTo>
                  <a:lnTo>
                    <a:pt x="699398" y="1003848"/>
                  </a:lnTo>
                  <a:lnTo>
                    <a:pt x="657973" y="996568"/>
                  </a:lnTo>
                  <a:lnTo>
                    <a:pt x="657973" y="1013506"/>
                  </a:lnTo>
                  <a:lnTo>
                    <a:pt x="629944" y="1008653"/>
                  </a:lnTo>
                  <a:lnTo>
                    <a:pt x="648242" y="994286"/>
                  </a:lnTo>
                  <a:lnTo>
                    <a:pt x="616549" y="990695"/>
                  </a:lnTo>
                  <a:lnTo>
                    <a:pt x="559302" y="952376"/>
                  </a:lnTo>
                  <a:lnTo>
                    <a:pt x="521517" y="970334"/>
                  </a:lnTo>
                  <a:lnTo>
                    <a:pt x="500817" y="940413"/>
                  </a:lnTo>
                  <a:lnTo>
                    <a:pt x="475215" y="952376"/>
                  </a:lnTo>
                  <a:lnTo>
                    <a:pt x="488634" y="926022"/>
                  </a:lnTo>
                  <a:lnTo>
                    <a:pt x="470361" y="930875"/>
                  </a:lnTo>
                  <a:lnTo>
                    <a:pt x="454514" y="882971"/>
                  </a:lnTo>
                  <a:lnTo>
                    <a:pt x="422845" y="875691"/>
                  </a:lnTo>
                  <a:lnTo>
                    <a:pt x="428742" y="787090"/>
                  </a:lnTo>
                  <a:lnTo>
                    <a:pt x="358075" y="806262"/>
                  </a:lnTo>
                  <a:lnTo>
                    <a:pt x="337375" y="735595"/>
                  </a:lnTo>
                  <a:lnTo>
                    <a:pt x="153403" y="700868"/>
                  </a:lnTo>
                  <a:lnTo>
                    <a:pt x="153403" y="670946"/>
                  </a:lnTo>
                  <a:lnTo>
                    <a:pt x="92491" y="576303"/>
                  </a:lnTo>
                  <a:lnTo>
                    <a:pt x="53494" y="582297"/>
                  </a:lnTo>
                  <a:lnTo>
                    <a:pt x="8526" y="548783"/>
                  </a:lnTo>
                  <a:lnTo>
                    <a:pt x="-16" y="528423"/>
                  </a:lnTo>
                  <a:lnTo>
                    <a:pt x="20708" y="522453"/>
                  </a:lnTo>
                  <a:lnTo>
                    <a:pt x="26799" y="541600"/>
                  </a:lnTo>
                  <a:lnTo>
                    <a:pt x="58347" y="460183"/>
                  </a:lnTo>
                  <a:lnTo>
                    <a:pt x="13282" y="424242"/>
                  </a:lnTo>
                  <a:lnTo>
                    <a:pt x="43738" y="397912"/>
                  </a:lnTo>
                  <a:lnTo>
                    <a:pt x="30342" y="388205"/>
                  </a:lnTo>
                  <a:lnTo>
                    <a:pt x="47330" y="367845"/>
                  </a:lnTo>
                  <a:lnTo>
                    <a:pt x="40049" y="334307"/>
                  </a:lnTo>
                  <a:lnTo>
                    <a:pt x="108411" y="309287"/>
                  </a:lnTo>
                  <a:lnTo>
                    <a:pt x="116953" y="292518"/>
                  </a:lnTo>
                  <a:lnTo>
                    <a:pt x="180316" y="285238"/>
                  </a:lnTo>
                  <a:lnTo>
                    <a:pt x="183956" y="225370"/>
                  </a:lnTo>
                  <a:lnTo>
                    <a:pt x="211985" y="190838"/>
                  </a:lnTo>
                  <a:lnTo>
                    <a:pt x="204704" y="154897"/>
                  </a:lnTo>
                  <a:lnTo>
                    <a:pt x="248580" y="157324"/>
                  </a:lnTo>
                  <a:lnTo>
                    <a:pt x="248580" y="121263"/>
                  </a:lnTo>
                  <a:lnTo>
                    <a:pt x="304614" y="109299"/>
                  </a:lnTo>
                  <a:lnTo>
                    <a:pt x="361885" y="133251"/>
                  </a:lnTo>
                  <a:lnTo>
                    <a:pt x="366739" y="105707"/>
                  </a:lnTo>
                  <a:lnTo>
                    <a:pt x="310705" y="64986"/>
                  </a:lnTo>
                  <a:lnTo>
                    <a:pt x="375281" y="63797"/>
                  </a:lnTo>
                  <a:lnTo>
                    <a:pt x="349654" y="3978"/>
                  </a:lnTo>
                  <a:lnTo>
                    <a:pt x="381324" y="386"/>
                  </a:lnTo>
                  <a:lnTo>
                    <a:pt x="381324" y="20746"/>
                  </a:lnTo>
                  <a:lnTo>
                    <a:pt x="471477" y="121335"/>
                  </a:lnTo>
                  <a:lnTo>
                    <a:pt x="472691" y="146501"/>
                  </a:lnTo>
                  <a:lnTo>
                    <a:pt x="528724" y="166861"/>
                  </a:lnTo>
                  <a:lnTo>
                    <a:pt x="545712" y="201588"/>
                  </a:lnTo>
                  <a:lnTo>
                    <a:pt x="512805" y="235101"/>
                  </a:lnTo>
                  <a:lnTo>
                    <a:pt x="516445" y="267450"/>
                  </a:lnTo>
                  <a:lnTo>
                    <a:pt x="626086" y="260170"/>
                  </a:lnTo>
                  <a:lnTo>
                    <a:pt x="656566" y="318849"/>
                  </a:lnTo>
                  <a:lnTo>
                    <a:pt x="678406" y="329623"/>
                  </a:lnTo>
                  <a:lnTo>
                    <a:pt x="696656" y="355954"/>
                  </a:lnTo>
                  <a:lnTo>
                    <a:pt x="646737" y="432615"/>
                  </a:lnTo>
                  <a:lnTo>
                    <a:pt x="662560" y="515246"/>
                  </a:lnTo>
                  <a:lnTo>
                    <a:pt x="686827" y="511630"/>
                  </a:lnTo>
                  <a:lnTo>
                    <a:pt x="722379" y="553588"/>
                  </a:lnTo>
                  <a:lnTo>
                    <a:pt x="681124" y="573949"/>
                  </a:lnTo>
                  <a:lnTo>
                    <a:pt x="678698" y="613456"/>
                  </a:lnTo>
                  <a:lnTo>
                    <a:pt x="724806" y="673324"/>
                  </a:lnTo>
                  <a:lnTo>
                    <a:pt x="735775" y="662550"/>
                  </a:lnTo>
                  <a:lnTo>
                    <a:pt x="813746" y="680508"/>
                  </a:lnTo>
                  <a:lnTo>
                    <a:pt x="808893" y="656555"/>
                  </a:lnTo>
                  <a:lnTo>
                    <a:pt x="835587" y="670946"/>
                  </a:lnTo>
                  <a:lnTo>
                    <a:pt x="844129" y="658958"/>
                  </a:lnTo>
                  <a:lnTo>
                    <a:pt x="865970" y="679318"/>
                  </a:lnTo>
                  <a:lnTo>
                    <a:pt x="868397" y="694898"/>
                  </a:lnTo>
                  <a:lnTo>
                    <a:pt x="846556" y="708051"/>
                  </a:lnTo>
                  <a:lnTo>
                    <a:pt x="848983" y="736808"/>
                  </a:lnTo>
                  <a:lnTo>
                    <a:pt x="864829" y="744088"/>
                  </a:lnTo>
                  <a:lnTo>
                    <a:pt x="851434" y="760857"/>
                  </a:lnTo>
                  <a:lnTo>
                    <a:pt x="870848" y="766245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92" name="Серпухов (Пущино, Протвино)">
              <a:extLst>
                <a:ext uri="{FF2B5EF4-FFF2-40B4-BE49-F238E27FC236}">
                  <a16:creationId xmlns:a16="http://schemas.microsoft.com/office/drawing/2014/main" id="{5D08CCC0-7710-4C3E-9974-A02A8BDC9DD2}"/>
                </a:ext>
              </a:extLst>
            </p:cNvPr>
            <p:cNvSpPr/>
            <p:nvPr/>
          </p:nvSpPr>
          <p:spPr>
            <a:xfrm>
              <a:off x="5783529" y="4539663"/>
              <a:ext cx="1038766" cy="778581"/>
            </a:xfrm>
            <a:custGeom>
              <a:avLst/>
              <a:gdLst>
                <a:gd name="connsiteX0" fmla="*/ 431507 w 1038766"/>
                <a:gd name="connsiteY0" fmla="*/ 0 h 778581"/>
                <a:gd name="connsiteX1" fmla="*/ 456553 w 1038766"/>
                <a:gd name="connsiteY1" fmla="*/ 24721 h 778581"/>
                <a:gd name="connsiteX2" fmla="*/ 531994 w 1038766"/>
                <a:gd name="connsiteY2" fmla="*/ 49442 h 778581"/>
                <a:gd name="connsiteX3" fmla="*/ 543315 w 1038766"/>
                <a:gd name="connsiteY3" fmla="*/ 143394 h 778581"/>
                <a:gd name="connsiteX4" fmla="*/ 602426 w 1038766"/>
                <a:gd name="connsiteY4" fmla="*/ 105071 h 778581"/>
                <a:gd name="connsiteX5" fmla="*/ 597417 w 1038766"/>
                <a:gd name="connsiteY5" fmla="*/ 163155 h 778581"/>
                <a:gd name="connsiteX6" fmla="*/ 670328 w 1038766"/>
                <a:gd name="connsiteY6" fmla="*/ 108754 h 778581"/>
                <a:gd name="connsiteX7" fmla="*/ 725681 w 1038766"/>
                <a:gd name="connsiteY7" fmla="*/ 110006 h 778581"/>
                <a:gd name="connsiteX8" fmla="*/ 752106 w 1038766"/>
                <a:gd name="connsiteY8" fmla="*/ 137132 h 778581"/>
                <a:gd name="connsiteX9" fmla="*/ 775976 w 1038766"/>
                <a:gd name="connsiteY9" fmla="*/ 142141 h 778581"/>
                <a:gd name="connsiteX10" fmla="*/ 830077 w 1038766"/>
                <a:gd name="connsiteY10" fmla="*/ 163155 h 778581"/>
                <a:gd name="connsiteX11" fmla="*/ 821259 w 1038766"/>
                <a:gd name="connsiteY11" fmla="*/ 201477 h 778581"/>
                <a:gd name="connsiteX12" fmla="*/ 880345 w 1038766"/>
                <a:gd name="connsiteY12" fmla="*/ 208866 h 778581"/>
                <a:gd name="connsiteX13" fmla="*/ 872831 w 1038766"/>
                <a:gd name="connsiteY13" fmla="*/ 262040 h 778581"/>
                <a:gd name="connsiteX14" fmla="*/ 914333 w 1038766"/>
                <a:gd name="connsiteY14" fmla="*/ 274388 h 778581"/>
                <a:gd name="connsiteX15" fmla="*/ 885404 w 1038766"/>
                <a:gd name="connsiteY15" fmla="*/ 313937 h 778581"/>
                <a:gd name="connsiteX16" fmla="*/ 921898 w 1038766"/>
                <a:gd name="connsiteY16" fmla="*/ 386848 h 778581"/>
                <a:gd name="connsiteX17" fmla="*/ 1028747 w 1038766"/>
                <a:gd name="connsiteY17" fmla="*/ 431356 h 778581"/>
                <a:gd name="connsiteX18" fmla="*/ 1038766 w 1038766"/>
                <a:gd name="connsiteY18" fmla="*/ 484506 h 778581"/>
                <a:gd name="connsiteX19" fmla="*/ 979255 w 1038766"/>
                <a:gd name="connsiteY19" fmla="*/ 502965 h 778581"/>
                <a:gd name="connsiteX20" fmla="*/ 838417 w 1038766"/>
                <a:gd name="connsiteY20" fmla="*/ 526459 h 778581"/>
                <a:gd name="connsiteX21" fmla="*/ 862312 w 1038766"/>
                <a:gd name="connsiteY21" fmla="*/ 538832 h 778581"/>
                <a:gd name="connsiteX22" fmla="*/ 882349 w 1038766"/>
                <a:gd name="connsiteY22" fmla="*/ 574650 h 778581"/>
                <a:gd name="connsiteX23" fmla="*/ 862312 w 1038766"/>
                <a:gd name="connsiteY23" fmla="*/ 585770 h 778581"/>
                <a:gd name="connsiteX24" fmla="*/ 863564 w 1038766"/>
                <a:gd name="connsiteY24" fmla="*/ 625319 h 778581"/>
                <a:gd name="connsiteX25" fmla="*/ 878592 w 1038766"/>
                <a:gd name="connsiteY25" fmla="*/ 625319 h 778581"/>
                <a:gd name="connsiteX26" fmla="*/ 876087 w 1038766"/>
                <a:gd name="connsiteY26" fmla="*/ 658706 h 778581"/>
                <a:gd name="connsiteX27" fmla="*/ 854697 w 1038766"/>
                <a:gd name="connsiteY27" fmla="*/ 661211 h 778581"/>
                <a:gd name="connsiteX28" fmla="*/ 850940 w 1038766"/>
                <a:gd name="connsiteY28" fmla="*/ 695801 h 778581"/>
                <a:gd name="connsiteX29" fmla="*/ 859731 w 1038766"/>
                <a:gd name="connsiteY29" fmla="*/ 708174 h 778581"/>
                <a:gd name="connsiteX30" fmla="*/ 804428 w 1038766"/>
                <a:gd name="connsiteY30" fmla="*/ 765005 h 778581"/>
                <a:gd name="connsiteX31" fmla="*/ 774222 w 1038766"/>
                <a:gd name="connsiteY31" fmla="*/ 762500 h 778581"/>
                <a:gd name="connsiteX32" fmla="*/ 757891 w 1038766"/>
                <a:gd name="connsiteY32" fmla="*/ 778581 h 778581"/>
                <a:gd name="connsiteX33" fmla="*/ 687485 w 1038766"/>
                <a:gd name="connsiteY33" fmla="*/ 725406 h 778581"/>
                <a:gd name="connsiteX34" fmla="*/ 617053 w 1038766"/>
                <a:gd name="connsiteY34" fmla="*/ 713058 h 778581"/>
                <a:gd name="connsiteX35" fmla="*/ 610766 w 1038766"/>
                <a:gd name="connsiteY35" fmla="*/ 745193 h 778581"/>
                <a:gd name="connsiteX36" fmla="*/ 588224 w 1038766"/>
                <a:gd name="connsiteY36" fmla="*/ 732846 h 778581"/>
                <a:gd name="connsiteX37" fmla="*/ 586947 w 1038766"/>
                <a:gd name="connsiteY37" fmla="*/ 711831 h 778581"/>
                <a:gd name="connsiteX38" fmla="*/ 593234 w 1038766"/>
                <a:gd name="connsiteY38" fmla="*/ 699483 h 778581"/>
                <a:gd name="connsiteX39" fmla="*/ 599521 w 1038766"/>
                <a:gd name="connsiteY39" fmla="*/ 683402 h 778581"/>
                <a:gd name="connsiteX40" fmla="*/ 584492 w 1038766"/>
                <a:gd name="connsiteY40" fmla="*/ 638919 h 778581"/>
                <a:gd name="connsiteX41" fmla="*/ 540460 w 1038766"/>
                <a:gd name="connsiteY41" fmla="*/ 633911 h 778581"/>
                <a:gd name="connsiteX42" fmla="*/ 545469 w 1038766"/>
                <a:gd name="connsiteY42" fmla="*/ 619082 h 778581"/>
                <a:gd name="connsiteX43" fmla="*/ 522927 w 1038766"/>
                <a:gd name="connsiteY43" fmla="*/ 610441 h 778581"/>
                <a:gd name="connsiteX44" fmla="*/ 530441 w 1038766"/>
                <a:gd name="connsiteY44" fmla="*/ 582013 h 778581"/>
                <a:gd name="connsiteX45" fmla="*/ 511581 w 1038766"/>
                <a:gd name="connsiteY45" fmla="*/ 549878 h 778581"/>
                <a:gd name="connsiteX46" fmla="*/ 492720 w 1038766"/>
                <a:gd name="connsiteY46" fmla="*/ 556040 h 778581"/>
                <a:gd name="connsiteX47" fmla="*/ 472683 w 1038766"/>
                <a:gd name="connsiteY47" fmla="*/ 514011 h 778581"/>
                <a:gd name="connsiteX48" fmla="*/ 462664 w 1038766"/>
                <a:gd name="connsiteY48" fmla="*/ 516516 h 778581"/>
                <a:gd name="connsiteX49" fmla="*/ 460159 w 1038766"/>
                <a:gd name="connsiteY49" fmla="*/ 502916 h 778581"/>
                <a:gd name="connsiteX50" fmla="*/ 422414 w 1038766"/>
                <a:gd name="connsiteY50" fmla="*/ 512935 h 778581"/>
                <a:gd name="connsiteX51" fmla="*/ 396014 w 1038766"/>
                <a:gd name="connsiteY51" fmla="*/ 504293 h 778581"/>
                <a:gd name="connsiteX52" fmla="*/ 375977 w 1038766"/>
                <a:gd name="connsiteY52" fmla="*/ 516641 h 778581"/>
                <a:gd name="connsiteX53" fmla="*/ 369690 w 1038766"/>
                <a:gd name="connsiteY53" fmla="*/ 483279 h 778581"/>
                <a:gd name="connsiteX54" fmla="*/ 350831 w 1038766"/>
                <a:gd name="connsiteY54" fmla="*/ 486960 h 778581"/>
                <a:gd name="connsiteX55" fmla="*/ 347074 w 1038766"/>
                <a:gd name="connsiteY55" fmla="*/ 521600 h 778581"/>
                <a:gd name="connsiteX56" fmla="*/ 319372 w 1038766"/>
                <a:gd name="connsiteY56" fmla="*/ 494400 h 778581"/>
                <a:gd name="connsiteX57" fmla="*/ 306848 w 1038766"/>
                <a:gd name="connsiteY57" fmla="*/ 514162 h 778581"/>
                <a:gd name="connsiteX58" fmla="*/ 276792 w 1038766"/>
                <a:gd name="connsiteY58" fmla="*/ 488213 h 778581"/>
                <a:gd name="connsiteX59" fmla="*/ 275540 w 1038766"/>
                <a:gd name="connsiteY59" fmla="*/ 506748 h 778581"/>
                <a:gd name="connsiteX60" fmla="*/ 274287 w 1038766"/>
                <a:gd name="connsiteY60" fmla="*/ 538908 h 778581"/>
                <a:gd name="connsiteX61" fmla="*/ 227750 w 1038766"/>
                <a:gd name="connsiteY61" fmla="*/ 520348 h 778581"/>
                <a:gd name="connsiteX62" fmla="*/ 247788 w 1038766"/>
                <a:gd name="connsiteY62" fmla="*/ 494400 h 778581"/>
                <a:gd name="connsiteX63" fmla="*/ 222741 w 1038766"/>
                <a:gd name="connsiteY63" fmla="*/ 483279 h 778581"/>
                <a:gd name="connsiteX64" fmla="*/ 197569 w 1038766"/>
                <a:gd name="connsiteY64" fmla="*/ 499359 h 778581"/>
                <a:gd name="connsiteX65" fmla="*/ 182104 w 1038766"/>
                <a:gd name="connsiteY65" fmla="*/ 481810 h 778581"/>
                <a:gd name="connsiteX66" fmla="*/ 159474 w 1038766"/>
                <a:gd name="connsiteY66" fmla="*/ 485160 h 778581"/>
                <a:gd name="connsiteX67" fmla="*/ 112937 w 1038766"/>
                <a:gd name="connsiteY67" fmla="*/ 448066 h 778581"/>
                <a:gd name="connsiteX68" fmla="*/ 124258 w 1038766"/>
                <a:gd name="connsiteY68" fmla="*/ 425824 h 778581"/>
                <a:gd name="connsiteX69" fmla="*/ 114240 w 1038766"/>
                <a:gd name="connsiteY69" fmla="*/ 418310 h 778581"/>
                <a:gd name="connsiteX70" fmla="*/ 124258 w 1038766"/>
                <a:gd name="connsiteY70" fmla="*/ 398522 h 778581"/>
                <a:gd name="connsiteX71" fmla="*/ 115467 w 1038766"/>
                <a:gd name="connsiteY71" fmla="*/ 387402 h 778581"/>
                <a:gd name="connsiteX72" fmla="*/ 128463 w 1038766"/>
                <a:gd name="connsiteY72" fmla="*/ 357489 h 778581"/>
                <a:gd name="connsiteX73" fmla="*/ 127037 w 1038766"/>
                <a:gd name="connsiteY73" fmla="*/ 352208 h 778581"/>
                <a:gd name="connsiteX74" fmla="*/ 147075 w 1038766"/>
                <a:gd name="connsiteY74" fmla="*/ 325007 h 778581"/>
                <a:gd name="connsiteX75" fmla="*/ 118171 w 1038766"/>
                <a:gd name="connsiteY75" fmla="*/ 292898 h 778581"/>
                <a:gd name="connsiteX76" fmla="*/ 113161 w 1038766"/>
                <a:gd name="connsiteY76" fmla="*/ 268151 h 778581"/>
                <a:gd name="connsiteX77" fmla="*/ 99336 w 1038766"/>
                <a:gd name="connsiteY77" fmla="*/ 243456 h 778581"/>
                <a:gd name="connsiteX78" fmla="*/ 116868 w 1038766"/>
                <a:gd name="connsiteY78" fmla="*/ 249616 h 778581"/>
                <a:gd name="connsiteX79" fmla="*/ 120625 w 1038766"/>
                <a:gd name="connsiteY79" fmla="*/ 234789 h 778581"/>
                <a:gd name="connsiteX80" fmla="*/ 67802 w 1038766"/>
                <a:gd name="connsiteY80" fmla="*/ 182892 h 778581"/>
                <a:gd name="connsiteX81" fmla="*/ 91721 w 1038766"/>
                <a:gd name="connsiteY81" fmla="*/ 163105 h 778581"/>
                <a:gd name="connsiteX82" fmla="*/ 50219 w 1038766"/>
                <a:gd name="connsiteY82" fmla="*/ 105022 h 778581"/>
                <a:gd name="connsiteX83" fmla="*/ 41402 w 1038766"/>
                <a:gd name="connsiteY83" fmla="*/ 108703 h 778581"/>
                <a:gd name="connsiteX84" fmla="*/ 20038 w 1038766"/>
                <a:gd name="connsiteY84" fmla="*/ 87714 h 778581"/>
                <a:gd name="connsiteX85" fmla="*/ 22542 w 1038766"/>
                <a:gd name="connsiteY85" fmla="*/ 64220 h 778581"/>
                <a:gd name="connsiteX86" fmla="*/ 0 w 1038766"/>
                <a:gd name="connsiteY86" fmla="*/ 35792 h 778581"/>
                <a:gd name="connsiteX87" fmla="*/ 50319 w 1038766"/>
                <a:gd name="connsiteY87" fmla="*/ 22216 h 778581"/>
                <a:gd name="connsiteX88" fmla="*/ 177307 w 1038766"/>
                <a:gd name="connsiteY88" fmla="*/ 51872 h 778581"/>
                <a:gd name="connsiteX89" fmla="*/ 191132 w 1038766"/>
                <a:gd name="connsiteY89" fmla="*/ 85235 h 778581"/>
                <a:gd name="connsiteX90" fmla="*/ 226548 w 1038766"/>
                <a:gd name="connsiteY90" fmla="*/ 17308 h 778581"/>
                <a:gd name="connsiteX91" fmla="*/ 293173 w 1038766"/>
                <a:gd name="connsiteY91" fmla="*/ 56857 h 778581"/>
                <a:gd name="connsiteX92" fmla="*/ 349779 w 1038766"/>
                <a:gd name="connsiteY92" fmla="*/ 18535 h 778581"/>
                <a:gd name="connsiteX93" fmla="*/ 410116 w 1038766"/>
                <a:gd name="connsiteY93" fmla="*/ 43281 h 7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1038766" h="778581">
                  <a:moveTo>
                    <a:pt x="431507" y="0"/>
                  </a:moveTo>
                  <a:lnTo>
                    <a:pt x="456553" y="24721"/>
                  </a:lnTo>
                  <a:lnTo>
                    <a:pt x="531994" y="49442"/>
                  </a:lnTo>
                  <a:lnTo>
                    <a:pt x="543315" y="143394"/>
                  </a:lnTo>
                  <a:lnTo>
                    <a:pt x="602426" y="105071"/>
                  </a:lnTo>
                  <a:lnTo>
                    <a:pt x="597417" y="163155"/>
                  </a:lnTo>
                  <a:lnTo>
                    <a:pt x="670328" y="108754"/>
                  </a:lnTo>
                  <a:lnTo>
                    <a:pt x="725681" y="110006"/>
                  </a:lnTo>
                  <a:lnTo>
                    <a:pt x="752106" y="137132"/>
                  </a:lnTo>
                  <a:lnTo>
                    <a:pt x="775976" y="142141"/>
                  </a:lnTo>
                  <a:lnTo>
                    <a:pt x="830077" y="163155"/>
                  </a:lnTo>
                  <a:lnTo>
                    <a:pt x="821259" y="201477"/>
                  </a:lnTo>
                  <a:lnTo>
                    <a:pt x="880345" y="208866"/>
                  </a:lnTo>
                  <a:lnTo>
                    <a:pt x="872831" y="262040"/>
                  </a:lnTo>
                  <a:lnTo>
                    <a:pt x="914333" y="274388"/>
                  </a:lnTo>
                  <a:lnTo>
                    <a:pt x="885404" y="313937"/>
                  </a:lnTo>
                  <a:lnTo>
                    <a:pt x="921898" y="386848"/>
                  </a:lnTo>
                  <a:lnTo>
                    <a:pt x="1028747" y="431356"/>
                  </a:lnTo>
                  <a:lnTo>
                    <a:pt x="1038766" y="484506"/>
                  </a:lnTo>
                  <a:lnTo>
                    <a:pt x="979255" y="502965"/>
                  </a:lnTo>
                  <a:lnTo>
                    <a:pt x="838417" y="526459"/>
                  </a:lnTo>
                  <a:lnTo>
                    <a:pt x="862312" y="538832"/>
                  </a:lnTo>
                  <a:lnTo>
                    <a:pt x="882349" y="574650"/>
                  </a:lnTo>
                  <a:lnTo>
                    <a:pt x="862312" y="585770"/>
                  </a:lnTo>
                  <a:lnTo>
                    <a:pt x="863564" y="625319"/>
                  </a:lnTo>
                  <a:lnTo>
                    <a:pt x="878592" y="625319"/>
                  </a:lnTo>
                  <a:lnTo>
                    <a:pt x="876087" y="658706"/>
                  </a:lnTo>
                  <a:lnTo>
                    <a:pt x="854697" y="661211"/>
                  </a:lnTo>
                  <a:lnTo>
                    <a:pt x="850940" y="695801"/>
                  </a:lnTo>
                  <a:lnTo>
                    <a:pt x="859731" y="708174"/>
                  </a:lnTo>
                  <a:lnTo>
                    <a:pt x="804428" y="765005"/>
                  </a:lnTo>
                  <a:lnTo>
                    <a:pt x="774222" y="762500"/>
                  </a:lnTo>
                  <a:lnTo>
                    <a:pt x="757891" y="778581"/>
                  </a:lnTo>
                  <a:lnTo>
                    <a:pt x="687485" y="725406"/>
                  </a:lnTo>
                  <a:lnTo>
                    <a:pt x="617053" y="713058"/>
                  </a:lnTo>
                  <a:lnTo>
                    <a:pt x="610766" y="745193"/>
                  </a:lnTo>
                  <a:lnTo>
                    <a:pt x="588224" y="732846"/>
                  </a:lnTo>
                  <a:lnTo>
                    <a:pt x="586947" y="711831"/>
                  </a:lnTo>
                  <a:lnTo>
                    <a:pt x="593234" y="699483"/>
                  </a:lnTo>
                  <a:lnTo>
                    <a:pt x="599521" y="683402"/>
                  </a:lnTo>
                  <a:lnTo>
                    <a:pt x="584492" y="638919"/>
                  </a:lnTo>
                  <a:lnTo>
                    <a:pt x="540460" y="633911"/>
                  </a:lnTo>
                  <a:lnTo>
                    <a:pt x="545469" y="619082"/>
                  </a:lnTo>
                  <a:lnTo>
                    <a:pt x="522927" y="610441"/>
                  </a:lnTo>
                  <a:lnTo>
                    <a:pt x="530441" y="582013"/>
                  </a:lnTo>
                  <a:lnTo>
                    <a:pt x="511581" y="549878"/>
                  </a:lnTo>
                  <a:lnTo>
                    <a:pt x="492720" y="556040"/>
                  </a:lnTo>
                  <a:lnTo>
                    <a:pt x="472683" y="514011"/>
                  </a:lnTo>
                  <a:lnTo>
                    <a:pt x="462664" y="516516"/>
                  </a:lnTo>
                  <a:lnTo>
                    <a:pt x="460159" y="502916"/>
                  </a:lnTo>
                  <a:lnTo>
                    <a:pt x="422414" y="512935"/>
                  </a:lnTo>
                  <a:lnTo>
                    <a:pt x="396014" y="504293"/>
                  </a:lnTo>
                  <a:lnTo>
                    <a:pt x="375977" y="516641"/>
                  </a:lnTo>
                  <a:lnTo>
                    <a:pt x="369690" y="483279"/>
                  </a:lnTo>
                  <a:lnTo>
                    <a:pt x="350831" y="486960"/>
                  </a:lnTo>
                  <a:lnTo>
                    <a:pt x="347074" y="521600"/>
                  </a:lnTo>
                  <a:lnTo>
                    <a:pt x="319372" y="494400"/>
                  </a:lnTo>
                  <a:lnTo>
                    <a:pt x="306848" y="514162"/>
                  </a:lnTo>
                  <a:lnTo>
                    <a:pt x="276792" y="488213"/>
                  </a:lnTo>
                  <a:lnTo>
                    <a:pt x="275540" y="506748"/>
                  </a:lnTo>
                  <a:lnTo>
                    <a:pt x="274287" y="538908"/>
                  </a:lnTo>
                  <a:lnTo>
                    <a:pt x="227750" y="520348"/>
                  </a:lnTo>
                  <a:lnTo>
                    <a:pt x="247788" y="494400"/>
                  </a:lnTo>
                  <a:lnTo>
                    <a:pt x="222741" y="483279"/>
                  </a:lnTo>
                  <a:lnTo>
                    <a:pt x="197569" y="499359"/>
                  </a:lnTo>
                  <a:lnTo>
                    <a:pt x="182104" y="481810"/>
                  </a:lnTo>
                  <a:lnTo>
                    <a:pt x="159474" y="485160"/>
                  </a:lnTo>
                  <a:lnTo>
                    <a:pt x="112937" y="448066"/>
                  </a:lnTo>
                  <a:lnTo>
                    <a:pt x="124258" y="425824"/>
                  </a:lnTo>
                  <a:lnTo>
                    <a:pt x="114240" y="418310"/>
                  </a:lnTo>
                  <a:lnTo>
                    <a:pt x="124258" y="398522"/>
                  </a:lnTo>
                  <a:lnTo>
                    <a:pt x="115467" y="387402"/>
                  </a:lnTo>
                  <a:lnTo>
                    <a:pt x="128463" y="357489"/>
                  </a:lnTo>
                  <a:lnTo>
                    <a:pt x="127037" y="352208"/>
                  </a:lnTo>
                  <a:lnTo>
                    <a:pt x="147075" y="325007"/>
                  </a:lnTo>
                  <a:lnTo>
                    <a:pt x="118171" y="292898"/>
                  </a:lnTo>
                  <a:lnTo>
                    <a:pt x="113161" y="268151"/>
                  </a:lnTo>
                  <a:lnTo>
                    <a:pt x="99336" y="243456"/>
                  </a:lnTo>
                  <a:lnTo>
                    <a:pt x="116868" y="249616"/>
                  </a:lnTo>
                  <a:lnTo>
                    <a:pt x="120625" y="234789"/>
                  </a:lnTo>
                  <a:lnTo>
                    <a:pt x="67802" y="182892"/>
                  </a:lnTo>
                  <a:lnTo>
                    <a:pt x="91721" y="163105"/>
                  </a:lnTo>
                  <a:lnTo>
                    <a:pt x="50219" y="105022"/>
                  </a:lnTo>
                  <a:lnTo>
                    <a:pt x="41402" y="108703"/>
                  </a:lnTo>
                  <a:lnTo>
                    <a:pt x="20038" y="87714"/>
                  </a:lnTo>
                  <a:lnTo>
                    <a:pt x="22542" y="64220"/>
                  </a:lnTo>
                  <a:lnTo>
                    <a:pt x="0" y="35792"/>
                  </a:lnTo>
                  <a:lnTo>
                    <a:pt x="50319" y="22216"/>
                  </a:lnTo>
                  <a:lnTo>
                    <a:pt x="177307" y="51872"/>
                  </a:lnTo>
                  <a:lnTo>
                    <a:pt x="191132" y="85235"/>
                  </a:lnTo>
                  <a:lnTo>
                    <a:pt x="226548" y="17308"/>
                  </a:lnTo>
                  <a:lnTo>
                    <a:pt x="293173" y="56857"/>
                  </a:lnTo>
                  <a:lnTo>
                    <a:pt x="349779" y="18535"/>
                  </a:lnTo>
                  <a:lnTo>
                    <a:pt x="410116" y="43281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93" name="Сергиев Посад">
              <a:extLst>
                <a:ext uri="{FF2B5EF4-FFF2-40B4-BE49-F238E27FC236}">
                  <a16:creationId xmlns:a16="http://schemas.microsoft.com/office/drawing/2014/main" id="{7C00ED5C-F873-43B3-8206-B53295A67BCE}"/>
                </a:ext>
              </a:extLst>
            </p:cNvPr>
            <p:cNvSpPr/>
            <p:nvPr/>
          </p:nvSpPr>
          <p:spPr>
            <a:xfrm>
              <a:off x="6614899" y="804866"/>
              <a:ext cx="889160" cy="1352125"/>
            </a:xfrm>
            <a:custGeom>
              <a:avLst/>
              <a:gdLst>
                <a:gd name="connsiteX0" fmla="*/ 67181 w 861496"/>
                <a:gd name="connsiteY0" fmla="*/ 270945 h 1310057"/>
                <a:gd name="connsiteX1" fmla="*/ 123239 w 861496"/>
                <a:gd name="connsiteY1" fmla="*/ 280530 h 1310057"/>
                <a:gd name="connsiteX2" fmla="*/ 174395 w 861496"/>
                <a:gd name="connsiteY2" fmla="*/ 229035 h 1310057"/>
                <a:gd name="connsiteX3" fmla="*/ 209752 w 861496"/>
                <a:gd name="connsiteY3" fmla="*/ 225443 h 1310057"/>
                <a:gd name="connsiteX4" fmla="*/ 285249 w 861496"/>
                <a:gd name="connsiteY4" fmla="*/ 187246 h 1310057"/>
                <a:gd name="connsiteX5" fmla="*/ 334002 w 861496"/>
                <a:gd name="connsiteY5" fmla="*/ 242333 h 1310057"/>
                <a:gd name="connsiteX6" fmla="*/ 376640 w 861496"/>
                <a:gd name="connsiteY6" fmla="*/ 202801 h 1310057"/>
                <a:gd name="connsiteX7" fmla="*/ 349946 w 861496"/>
                <a:gd name="connsiteY7" fmla="*/ 142933 h 1310057"/>
                <a:gd name="connsiteX8" fmla="*/ 388919 w 861496"/>
                <a:gd name="connsiteY8" fmla="*/ 105804 h 1310057"/>
                <a:gd name="connsiteX9" fmla="*/ 393773 w 861496"/>
                <a:gd name="connsiteY9" fmla="*/ 85444 h 1310057"/>
                <a:gd name="connsiteX10" fmla="*/ 401053 w 861496"/>
                <a:gd name="connsiteY10" fmla="*/ 61492 h 1310057"/>
                <a:gd name="connsiteX11" fmla="*/ 448569 w 861496"/>
                <a:gd name="connsiteY11" fmla="*/ 63918 h 1310057"/>
                <a:gd name="connsiteX12" fmla="*/ 477690 w 861496"/>
                <a:gd name="connsiteY12" fmla="*/ 42369 h 1310057"/>
                <a:gd name="connsiteX13" fmla="*/ 566630 w 861496"/>
                <a:gd name="connsiteY13" fmla="*/ 42369 h 1310057"/>
                <a:gd name="connsiteX14" fmla="*/ 610482 w 861496"/>
                <a:gd name="connsiteY14" fmla="*/ 62729 h 1310057"/>
                <a:gd name="connsiteX15" fmla="*/ 610482 w 861496"/>
                <a:gd name="connsiteY15" fmla="*/ 386 h 1310057"/>
                <a:gd name="connsiteX16" fmla="*/ 687240 w 861496"/>
                <a:gd name="connsiteY16" fmla="*/ 60254 h 1310057"/>
                <a:gd name="connsiteX17" fmla="*/ 678722 w 861496"/>
                <a:gd name="connsiteY17" fmla="*/ 104567 h 1310057"/>
                <a:gd name="connsiteX18" fmla="*/ 705416 w 861496"/>
                <a:gd name="connsiteY18" fmla="*/ 154849 h 1310057"/>
                <a:gd name="connsiteX19" fmla="*/ 683576 w 861496"/>
                <a:gd name="connsiteY19" fmla="*/ 203966 h 1310057"/>
                <a:gd name="connsiteX20" fmla="*/ 701849 w 861496"/>
                <a:gd name="connsiteY20" fmla="*/ 321324 h 1310057"/>
                <a:gd name="connsiteX21" fmla="*/ 732402 w 861496"/>
                <a:gd name="connsiteY21" fmla="*/ 341587 h 1310057"/>
                <a:gd name="connsiteX22" fmla="*/ 710561 w 861496"/>
                <a:gd name="connsiteY22" fmla="*/ 389491 h 1310057"/>
                <a:gd name="connsiteX23" fmla="*/ 750748 w 861496"/>
                <a:gd name="connsiteY23" fmla="*/ 413443 h 1310057"/>
                <a:gd name="connsiteX24" fmla="*/ 755602 w 861496"/>
                <a:gd name="connsiteY24" fmla="*/ 456567 h 1310057"/>
                <a:gd name="connsiteX25" fmla="*/ 661783 w 861496"/>
                <a:gd name="connsiteY25" fmla="*/ 524807 h 1310057"/>
                <a:gd name="connsiteX26" fmla="*/ 647223 w 861496"/>
                <a:gd name="connsiteY26" fmla="*/ 557156 h 1310057"/>
                <a:gd name="connsiteX27" fmla="*/ 672801 w 861496"/>
                <a:gd name="connsiteY27" fmla="*/ 583486 h 1310057"/>
                <a:gd name="connsiteX28" fmla="*/ 731286 w 861496"/>
                <a:gd name="connsiteY28" fmla="*/ 579894 h 1310057"/>
                <a:gd name="connsiteX29" fmla="*/ 675252 w 861496"/>
                <a:gd name="connsiteY29" fmla="*/ 627798 h 1310057"/>
                <a:gd name="connsiteX30" fmla="*/ 729975 w 861496"/>
                <a:gd name="connsiteY30" fmla="*/ 655342 h 1310057"/>
                <a:gd name="connsiteX31" fmla="*/ 725122 w 861496"/>
                <a:gd name="connsiteY31" fmla="*/ 708051 h 1310057"/>
                <a:gd name="connsiteX32" fmla="*/ 794575 w 861496"/>
                <a:gd name="connsiteY32" fmla="*/ 698344 h 1310057"/>
                <a:gd name="connsiteX33" fmla="*/ 811562 w 861496"/>
                <a:gd name="connsiteY33" fmla="*/ 741443 h 1310057"/>
                <a:gd name="connsiteX34" fmla="*/ 773802 w 861496"/>
                <a:gd name="connsiteY34" fmla="*/ 823055 h 1310057"/>
                <a:gd name="connsiteX35" fmla="*/ 851774 w 861496"/>
                <a:gd name="connsiteY35" fmla="*/ 836232 h 1310057"/>
                <a:gd name="connsiteX36" fmla="*/ 861481 w 861496"/>
                <a:gd name="connsiteY36" fmla="*/ 874550 h 1310057"/>
                <a:gd name="connsiteX37" fmla="*/ 807898 w 861496"/>
                <a:gd name="connsiteY37" fmla="*/ 884136 h 1310057"/>
                <a:gd name="connsiteX38" fmla="*/ 832166 w 861496"/>
                <a:gd name="connsiteY38" fmla="*/ 909277 h 1310057"/>
                <a:gd name="connsiteX39" fmla="*/ 810325 w 861496"/>
                <a:gd name="connsiteY39" fmla="*/ 990695 h 1310057"/>
                <a:gd name="connsiteX40" fmla="*/ 843232 w 861496"/>
                <a:gd name="connsiteY40" fmla="*/ 1007464 h 1310057"/>
                <a:gd name="connsiteX41" fmla="*/ 833525 w 861496"/>
                <a:gd name="connsiteY41" fmla="*/ 1057770 h 1310057"/>
                <a:gd name="connsiteX42" fmla="*/ 812824 w 861496"/>
                <a:gd name="connsiteY42" fmla="*/ 1078131 h 1310057"/>
                <a:gd name="connsiteX43" fmla="*/ 541028 w 861496"/>
                <a:gd name="connsiteY43" fmla="*/ 1309255 h 1310057"/>
                <a:gd name="connsiteX44" fmla="*/ 488659 w 861496"/>
                <a:gd name="connsiteY44" fmla="*/ 1309255 h 1310057"/>
                <a:gd name="connsiteX45" fmla="*/ 478952 w 861496"/>
                <a:gd name="connsiteY45" fmla="*/ 1298480 h 1310057"/>
                <a:gd name="connsiteX46" fmla="*/ 360769 w 861496"/>
                <a:gd name="connsiteY46" fmla="*/ 1310444 h 1310057"/>
                <a:gd name="connsiteX47" fmla="*/ 342495 w 861496"/>
                <a:gd name="connsiteY47" fmla="*/ 1292486 h 1310057"/>
                <a:gd name="connsiteX48" fmla="*/ 331551 w 861496"/>
                <a:gd name="connsiteY48" fmla="*/ 1254167 h 1310057"/>
                <a:gd name="connsiteX49" fmla="*/ 302309 w 861496"/>
                <a:gd name="connsiteY49" fmla="*/ 1269577 h 1310057"/>
                <a:gd name="connsiteX50" fmla="*/ 180486 w 861496"/>
                <a:gd name="connsiteY50" fmla="*/ 1201313 h 1310057"/>
                <a:gd name="connsiteX51" fmla="*/ 86692 w 861496"/>
                <a:gd name="connsiteY51" fmla="*/ 1216892 h 1310057"/>
                <a:gd name="connsiteX52" fmla="*/ 65967 w 861496"/>
                <a:gd name="connsiteY52" fmla="*/ 1225265 h 1310057"/>
                <a:gd name="connsiteX53" fmla="*/ 64754 w 861496"/>
                <a:gd name="connsiteY53" fmla="*/ 1194129 h 1310057"/>
                <a:gd name="connsiteX54" fmla="*/ 85454 w 861496"/>
                <a:gd name="connsiteY54" fmla="*/ 1183355 h 1310057"/>
                <a:gd name="connsiteX55" fmla="*/ 73320 w 861496"/>
                <a:gd name="connsiteY55" fmla="*/ 1111523 h 1310057"/>
                <a:gd name="connsiteX56" fmla="*/ 14860 w 861496"/>
                <a:gd name="connsiteY56" fmla="*/ 1105529 h 1310057"/>
                <a:gd name="connsiteX57" fmla="*/ 68443 w 861496"/>
                <a:gd name="connsiteY57" fmla="*/ 1075583 h 1310057"/>
                <a:gd name="connsiteX58" fmla="*/ 39322 w 861496"/>
                <a:gd name="connsiteY58" fmla="*/ 1001348 h 1310057"/>
                <a:gd name="connsiteX59" fmla="*/ 73417 w 861496"/>
                <a:gd name="connsiteY59" fmla="*/ 970189 h 1310057"/>
                <a:gd name="connsiteX60" fmla="*/ 69753 w 861496"/>
                <a:gd name="connsiteY60" fmla="*/ 930681 h 1310057"/>
                <a:gd name="connsiteX61" fmla="*/ 120860 w 861496"/>
                <a:gd name="connsiteY61" fmla="*/ 855331 h 1310057"/>
                <a:gd name="connsiteX62" fmla="*/ 96593 w 861496"/>
                <a:gd name="connsiteY62" fmla="*/ 808640 h 1310057"/>
                <a:gd name="connsiteX63" fmla="*/ 120860 w 861496"/>
                <a:gd name="connsiteY63" fmla="*/ 760736 h 1310057"/>
                <a:gd name="connsiteX64" fmla="*/ 162115 w 861496"/>
                <a:gd name="connsiteY64" fmla="*/ 725985 h 1310057"/>
                <a:gd name="connsiteX65" fmla="*/ 126781 w 861496"/>
                <a:gd name="connsiteY65" fmla="*/ 667306 h 1310057"/>
                <a:gd name="connsiteX66" fmla="*/ 88997 w 861496"/>
                <a:gd name="connsiteY66" fmla="*/ 657599 h 1310057"/>
                <a:gd name="connsiteX67" fmla="*/ 96277 w 861496"/>
                <a:gd name="connsiteY67" fmla="*/ 639641 h 1310057"/>
                <a:gd name="connsiteX68" fmla="*/ 75528 w 861496"/>
                <a:gd name="connsiteY68" fmla="*/ 610884 h 1310057"/>
                <a:gd name="connsiteX69" fmla="*/ 80382 w 861496"/>
                <a:gd name="connsiteY69" fmla="*/ 574968 h 1310057"/>
                <a:gd name="connsiteX70" fmla="*/ 63395 w 861496"/>
                <a:gd name="connsiteY70" fmla="*/ 528277 h 1310057"/>
                <a:gd name="connsiteX71" fmla="*/ 48834 w 861496"/>
                <a:gd name="connsiteY71" fmla="*/ 523424 h 1310057"/>
                <a:gd name="connsiteX72" fmla="*/ 53688 w 861496"/>
                <a:gd name="connsiteY72" fmla="*/ 495880 h 1310057"/>
                <a:gd name="connsiteX73" fmla="*/ 20805 w 861496"/>
                <a:gd name="connsiteY73" fmla="*/ 469550 h 1310057"/>
                <a:gd name="connsiteX74" fmla="*/ 47500 w 861496"/>
                <a:gd name="connsiteY74" fmla="*/ 421646 h 1310057"/>
                <a:gd name="connsiteX75" fmla="*/ -16 w 861496"/>
                <a:gd name="connsiteY75" fmla="*/ 350979 h 1310057"/>
                <a:gd name="connsiteX76" fmla="*/ 6075 w 861496"/>
                <a:gd name="connsiteY76" fmla="*/ 304288 h 1310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861496" h="1310057">
                  <a:moveTo>
                    <a:pt x="67181" y="270945"/>
                  </a:moveTo>
                  <a:lnTo>
                    <a:pt x="123239" y="280530"/>
                  </a:lnTo>
                  <a:lnTo>
                    <a:pt x="174395" y="229035"/>
                  </a:lnTo>
                  <a:lnTo>
                    <a:pt x="209752" y="225443"/>
                  </a:lnTo>
                  <a:lnTo>
                    <a:pt x="285249" y="187246"/>
                  </a:lnTo>
                  <a:lnTo>
                    <a:pt x="334002" y="242333"/>
                  </a:lnTo>
                  <a:lnTo>
                    <a:pt x="376640" y="202801"/>
                  </a:lnTo>
                  <a:lnTo>
                    <a:pt x="349946" y="142933"/>
                  </a:lnTo>
                  <a:lnTo>
                    <a:pt x="388919" y="105804"/>
                  </a:lnTo>
                  <a:lnTo>
                    <a:pt x="393773" y="85444"/>
                  </a:lnTo>
                  <a:lnTo>
                    <a:pt x="401053" y="61492"/>
                  </a:lnTo>
                  <a:lnTo>
                    <a:pt x="448569" y="63918"/>
                  </a:lnTo>
                  <a:lnTo>
                    <a:pt x="477690" y="42369"/>
                  </a:lnTo>
                  <a:lnTo>
                    <a:pt x="566630" y="42369"/>
                  </a:lnTo>
                  <a:lnTo>
                    <a:pt x="610482" y="62729"/>
                  </a:lnTo>
                  <a:lnTo>
                    <a:pt x="610482" y="386"/>
                  </a:lnTo>
                  <a:lnTo>
                    <a:pt x="687240" y="60254"/>
                  </a:lnTo>
                  <a:lnTo>
                    <a:pt x="678722" y="104567"/>
                  </a:lnTo>
                  <a:lnTo>
                    <a:pt x="705416" y="154849"/>
                  </a:lnTo>
                  <a:lnTo>
                    <a:pt x="683576" y="203966"/>
                  </a:lnTo>
                  <a:lnTo>
                    <a:pt x="701849" y="321324"/>
                  </a:lnTo>
                  <a:lnTo>
                    <a:pt x="732402" y="341587"/>
                  </a:lnTo>
                  <a:lnTo>
                    <a:pt x="710561" y="389491"/>
                  </a:lnTo>
                  <a:lnTo>
                    <a:pt x="750748" y="413443"/>
                  </a:lnTo>
                  <a:lnTo>
                    <a:pt x="755602" y="456567"/>
                  </a:lnTo>
                  <a:lnTo>
                    <a:pt x="661783" y="524807"/>
                  </a:lnTo>
                  <a:lnTo>
                    <a:pt x="647223" y="557156"/>
                  </a:lnTo>
                  <a:lnTo>
                    <a:pt x="672801" y="583486"/>
                  </a:lnTo>
                  <a:lnTo>
                    <a:pt x="731286" y="579894"/>
                  </a:lnTo>
                  <a:lnTo>
                    <a:pt x="675252" y="627798"/>
                  </a:lnTo>
                  <a:lnTo>
                    <a:pt x="729975" y="655342"/>
                  </a:lnTo>
                  <a:lnTo>
                    <a:pt x="725122" y="708051"/>
                  </a:lnTo>
                  <a:lnTo>
                    <a:pt x="794575" y="698344"/>
                  </a:lnTo>
                  <a:lnTo>
                    <a:pt x="811562" y="741443"/>
                  </a:lnTo>
                  <a:lnTo>
                    <a:pt x="773802" y="823055"/>
                  </a:lnTo>
                  <a:lnTo>
                    <a:pt x="851774" y="836232"/>
                  </a:lnTo>
                  <a:lnTo>
                    <a:pt x="861481" y="874550"/>
                  </a:lnTo>
                  <a:lnTo>
                    <a:pt x="807898" y="884136"/>
                  </a:lnTo>
                  <a:lnTo>
                    <a:pt x="832166" y="909277"/>
                  </a:lnTo>
                  <a:lnTo>
                    <a:pt x="810325" y="990695"/>
                  </a:lnTo>
                  <a:lnTo>
                    <a:pt x="843232" y="1007464"/>
                  </a:lnTo>
                  <a:lnTo>
                    <a:pt x="833525" y="1057770"/>
                  </a:lnTo>
                  <a:lnTo>
                    <a:pt x="812824" y="1078131"/>
                  </a:lnTo>
                  <a:lnTo>
                    <a:pt x="541028" y="1309255"/>
                  </a:lnTo>
                  <a:lnTo>
                    <a:pt x="488659" y="1309255"/>
                  </a:lnTo>
                  <a:lnTo>
                    <a:pt x="478952" y="1298480"/>
                  </a:lnTo>
                  <a:lnTo>
                    <a:pt x="360769" y="1310444"/>
                  </a:lnTo>
                  <a:lnTo>
                    <a:pt x="342495" y="1292486"/>
                  </a:lnTo>
                  <a:lnTo>
                    <a:pt x="331551" y="1254167"/>
                  </a:lnTo>
                  <a:lnTo>
                    <a:pt x="302309" y="1269577"/>
                  </a:lnTo>
                  <a:lnTo>
                    <a:pt x="180486" y="1201313"/>
                  </a:lnTo>
                  <a:lnTo>
                    <a:pt x="86692" y="1216892"/>
                  </a:lnTo>
                  <a:lnTo>
                    <a:pt x="65967" y="1225265"/>
                  </a:lnTo>
                  <a:lnTo>
                    <a:pt x="64754" y="1194129"/>
                  </a:lnTo>
                  <a:lnTo>
                    <a:pt x="85454" y="1183355"/>
                  </a:lnTo>
                  <a:lnTo>
                    <a:pt x="73320" y="1111523"/>
                  </a:lnTo>
                  <a:lnTo>
                    <a:pt x="14860" y="1105529"/>
                  </a:lnTo>
                  <a:lnTo>
                    <a:pt x="68443" y="1075583"/>
                  </a:lnTo>
                  <a:lnTo>
                    <a:pt x="39322" y="1001348"/>
                  </a:lnTo>
                  <a:lnTo>
                    <a:pt x="73417" y="970189"/>
                  </a:lnTo>
                  <a:lnTo>
                    <a:pt x="69753" y="930681"/>
                  </a:lnTo>
                  <a:lnTo>
                    <a:pt x="120860" y="855331"/>
                  </a:lnTo>
                  <a:lnTo>
                    <a:pt x="96593" y="808640"/>
                  </a:lnTo>
                  <a:lnTo>
                    <a:pt x="120860" y="760736"/>
                  </a:lnTo>
                  <a:lnTo>
                    <a:pt x="162115" y="725985"/>
                  </a:lnTo>
                  <a:lnTo>
                    <a:pt x="126781" y="667306"/>
                  </a:lnTo>
                  <a:lnTo>
                    <a:pt x="88997" y="657599"/>
                  </a:lnTo>
                  <a:lnTo>
                    <a:pt x="96277" y="639641"/>
                  </a:lnTo>
                  <a:lnTo>
                    <a:pt x="75528" y="610884"/>
                  </a:lnTo>
                  <a:lnTo>
                    <a:pt x="80382" y="574968"/>
                  </a:lnTo>
                  <a:lnTo>
                    <a:pt x="63395" y="528277"/>
                  </a:lnTo>
                  <a:lnTo>
                    <a:pt x="48834" y="523424"/>
                  </a:lnTo>
                  <a:lnTo>
                    <a:pt x="53688" y="495880"/>
                  </a:lnTo>
                  <a:lnTo>
                    <a:pt x="20805" y="469550"/>
                  </a:lnTo>
                  <a:lnTo>
                    <a:pt x="47500" y="421646"/>
                  </a:lnTo>
                  <a:lnTo>
                    <a:pt x="-16" y="350979"/>
                  </a:lnTo>
                  <a:lnTo>
                    <a:pt x="6075" y="304288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94" name="Ступино">
              <a:extLst>
                <a:ext uri="{FF2B5EF4-FFF2-40B4-BE49-F238E27FC236}">
                  <a16:creationId xmlns:a16="http://schemas.microsoft.com/office/drawing/2014/main" id="{F8E60D77-79F6-4EBC-8FE8-4C12668B63C4}"/>
                </a:ext>
              </a:extLst>
            </p:cNvPr>
            <p:cNvSpPr/>
            <p:nvPr/>
          </p:nvSpPr>
          <p:spPr>
            <a:xfrm>
              <a:off x="6509804" y="4092530"/>
              <a:ext cx="1006854" cy="989898"/>
            </a:xfrm>
            <a:custGeom>
              <a:avLst/>
              <a:gdLst>
                <a:gd name="connsiteX0" fmla="*/ 91472 w 975529"/>
                <a:gd name="connsiteY0" fmla="*/ 430261 h 959100"/>
                <a:gd name="connsiteX1" fmla="*/ 68297 w 975529"/>
                <a:gd name="connsiteY1" fmla="*/ 357191 h 959100"/>
                <a:gd name="connsiteX2" fmla="*/ 65870 w 975529"/>
                <a:gd name="connsiteY2" fmla="*/ 311714 h 959100"/>
                <a:gd name="connsiteX3" fmla="*/ 63443 w 975529"/>
                <a:gd name="connsiteY3" fmla="*/ 276963 h 959100"/>
                <a:gd name="connsiteX4" fmla="*/ 76888 w 975529"/>
                <a:gd name="connsiteY4" fmla="*/ 248230 h 959100"/>
                <a:gd name="connsiteX5" fmla="*/ 146317 w 975529"/>
                <a:gd name="connsiteY5" fmla="*/ 275774 h 959100"/>
                <a:gd name="connsiteX6" fmla="*/ 143890 w 975529"/>
                <a:gd name="connsiteY6" fmla="*/ 291354 h 959100"/>
                <a:gd name="connsiteX7" fmla="*/ 212130 w 975529"/>
                <a:gd name="connsiteY7" fmla="*/ 326080 h 959100"/>
                <a:gd name="connsiteX8" fmla="*/ 224264 w 975529"/>
                <a:gd name="connsiteY8" fmla="*/ 299726 h 959100"/>
                <a:gd name="connsiteX9" fmla="*/ 208417 w 975529"/>
                <a:gd name="connsiteY9" fmla="*/ 263810 h 959100"/>
                <a:gd name="connsiteX10" fmla="*/ 240087 w 975529"/>
                <a:gd name="connsiteY10" fmla="*/ 258957 h 959100"/>
                <a:gd name="connsiteX11" fmla="*/ 243751 w 975529"/>
                <a:gd name="connsiteY11" fmla="*/ 236218 h 959100"/>
                <a:gd name="connsiteX12" fmla="*/ 274207 w 975529"/>
                <a:gd name="connsiteY12" fmla="*/ 269731 h 959100"/>
                <a:gd name="connsiteX13" fmla="*/ 308181 w 975529"/>
                <a:gd name="connsiteY13" fmla="*/ 261359 h 959100"/>
                <a:gd name="connsiteX14" fmla="*/ 342301 w 975529"/>
                <a:gd name="connsiteY14" fmla="*/ 237407 h 959100"/>
                <a:gd name="connsiteX15" fmla="*/ 328906 w 975529"/>
                <a:gd name="connsiteY15" fmla="*/ 188314 h 959100"/>
                <a:gd name="connsiteX16" fmla="*/ 308181 w 975529"/>
                <a:gd name="connsiteY16" fmla="*/ 198021 h 959100"/>
                <a:gd name="connsiteX17" fmla="*/ 298474 w 975529"/>
                <a:gd name="connsiteY17" fmla="*/ 153708 h 959100"/>
                <a:gd name="connsiteX18" fmla="*/ 315461 w 975529"/>
                <a:gd name="connsiteY18" fmla="*/ 128567 h 959100"/>
                <a:gd name="connsiteX19" fmla="*/ 296047 w 975529"/>
                <a:gd name="connsiteY19" fmla="*/ 116579 h 959100"/>
                <a:gd name="connsiteX20" fmla="*/ 309443 w 975529"/>
                <a:gd name="connsiteY20" fmla="*/ 78260 h 959100"/>
                <a:gd name="connsiteX21" fmla="*/ 352105 w 975529"/>
                <a:gd name="connsiteY21" fmla="*/ 97408 h 959100"/>
                <a:gd name="connsiteX22" fmla="*/ 333832 w 975529"/>
                <a:gd name="connsiteY22" fmla="*/ 114177 h 959100"/>
                <a:gd name="connsiteX23" fmla="*/ 361861 w 975529"/>
                <a:gd name="connsiteY23" fmla="*/ 156087 h 959100"/>
                <a:gd name="connsiteX24" fmla="*/ 439832 w 975529"/>
                <a:gd name="connsiteY24" fmla="*/ 96218 h 959100"/>
                <a:gd name="connsiteX25" fmla="*/ 473807 w 975529"/>
                <a:gd name="connsiteY25" fmla="*/ 102212 h 959100"/>
                <a:gd name="connsiteX26" fmla="*/ 520110 w 975529"/>
                <a:gd name="connsiteY26" fmla="*/ 59089 h 959100"/>
                <a:gd name="connsiteX27" fmla="*/ 546804 w 975529"/>
                <a:gd name="connsiteY27" fmla="*/ 51809 h 959100"/>
                <a:gd name="connsiteX28" fmla="*/ 551657 w 975529"/>
                <a:gd name="connsiteY28" fmla="*/ 24265 h 959100"/>
                <a:gd name="connsiteX29" fmla="*/ 582089 w 975529"/>
                <a:gd name="connsiteY29" fmla="*/ 8686 h 959100"/>
                <a:gd name="connsiteX30" fmla="*/ 639336 w 975529"/>
                <a:gd name="connsiteY30" fmla="*/ 15966 h 959100"/>
                <a:gd name="connsiteX31" fmla="*/ 700272 w 975529"/>
                <a:gd name="connsiteY31" fmla="*/ 1575 h 959100"/>
                <a:gd name="connsiteX32" fmla="*/ 712405 w 975529"/>
                <a:gd name="connsiteY32" fmla="*/ 13563 h 959100"/>
                <a:gd name="connsiteX33" fmla="*/ 758683 w 975529"/>
                <a:gd name="connsiteY33" fmla="*/ 386 h 959100"/>
                <a:gd name="connsiteX34" fmla="*/ 756257 w 975529"/>
                <a:gd name="connsiteY34" fmla="*/ 43510 h 959100"/>
                <a:gd name="connsiteX35" fmla="*/ 774530 w 975529"/>
                <a:gd name="connsiteY35" fmla="*/ 56663 h 959100"/>
                <a:gd name="connsiteX36" fmla="*/ 846411 w 975529"/>
                <a:gd name="connsiteY36" fmla="*/ 20747 h 959100"/>
                <a:gd name="connsiteX37" fmla="*/ 902468 w 975529"/>
                <a:gd name="connsiteY37" fmla="*/ 26741 h 959100"/>
                <a:gd name="connsiteX38" fmla="*/ 917029 w 975529"/>
                <a:gd name="connsiteY38" fmla="*/ 80639 h 959100"/>
                <a:gd name="connsiteX39" fmla="*/ 951149 w 975529"/>
                <a:gd name="connsiteY39" fmla="*/ 84230 h 959100"/>
                <a:gd name="connsiteX40" fmla="*/ 971849 w 975529"/>
                <a:gd name="connsiteY40" fmla="*/ 96194 h 959100"/>
                <a:gd name="connsiteX41" fmla="*/ 975514 w 975529"/>
                <a:gd name="connsiteY41" fmla="*/ 118957 h 959100"/>
                <a:gd name="connsiteX42" fmla="*/ 966971 w 975529"/>
                <a:gd name="connsiteY42" fmla="*/ 152471 h 959100"/>
                <a:gd name="connsiteX43" fmla="*/ 929211 w 975529"/>
                <a:gd name="connsiteY43" fmla="*/ 142764 h 959100"/>
                <a:gd name="connsiteX44" fmla="*/ 923120 w 975529"/>
                <a:gd name="connsiteY44" fmla="*/ 184674 h 959100"/>
                <a:gd name="connsiteX45" fmla="*/ 946271 w 975529"/>
                <a:gd name="connsiteY45" fmla="*/ 190668 h 959100"/>
                <a:gd name="connsiteX46" fmla="*/ 975514 w 975529"/>
                <a:gd name="connsiteY46" fmla="*/ 235005 h 959100"/>
                <a:gd name="connsiteX47" fmla="*/ 971849 w 975529"/>
                <a:gd name="connsiteY47" fmla="*/ 263737 h 959100"/>
                <a:gd name="connsiteX48" fmla="*/ 935303 w 975529"/>
                <a:gd name="connsiteY48" fmla="*/ 252938 h 959100"/>
                <a:gd name="connsiteX49" fmla="*/ 889000 w 975529"/>
                <a:gd name="connsiteY49" fmla="*/ 308025 h 959100"/>
                <a:gd name="connsiteX50" fmla="*/ 915694 w 975529"/>
                <a:gd name="connsiteY50" fmla="*/ 332002 h 959100"/>
                <a:gd name="connsiteX51" fmla="*/ 927828 w 975529"/>
                <a:gd name="connsiteY51" fmla="*/ 304458 h 959100"/>
                <a:gd name="connsiteX52" fmla="*/ 946101 w 975529"/>
                <a:gd name="connsiteY52" fmla="*/ 326008 h 959100"/>
                <a:gd name="connsiteX53" fmla="*/ 913219 w 975529"/>
                <a:gd name="connsiteY53" fmla="*/ 370320 h 959100"/>
                <a:gd name="connsiteX54" fmla="*/ 937487 w 975529"/>
                <a:gd name="connsiteY54" fmla="*/ 366704 h 959100"/>
                <a:gd name="connsiteX55" fmla="*/ 943578 w 975529"/>
                <a:gd name="connsiteY55" fmla="*/ 401455 h 959100"/>
                <a:gd name="connsiteX56" fmla="*/ 965419 w 975529"/>
                <a:gd name="connsiteY56" fmla="*/ 389467 h 959100"/>
                <a:gd name="connsiteX57" fmla="*/ 959327 w 975529"/>
                <a:gd name="connsiteY57" fmla="*/ 443341 h 959100"/>
                <a:gd name="connsiteX58" fmla="*/ 942340 w 975529"/>
                <a:gd name="connsiteY58" fmla="*/ 433780 h 959100"/>
                <a:gd name="connsiteX59" fmla="*/ 916762 w 975529"/>
                <a:gd name="connsiteY59" fmla="*/ 478092 h 959100"/>
                <a:gd name="connsiteX60" fmla="*/ 935036 w 975529"/>
                <a:gd name="connsiteY60" fmla="*/ 492434 h 959100"/>
                <a:gd name="connsiteX61" fmla="*/ 920475 w 975529"/>
                <a:gd name="connsiteY61" fmla="*/ 547546 h 959100"/>
                <a:gd name="connsiteX62" fmla="*/ 886331 w 975529"/>
                <a:gd name="connsiteY62" fmla="*/ 557107 h 959100"/>
                <a:gd name="connsiteX63" fmla="*/ 879050 w 975529"/>
                <a:gd name="connsiteY63" fmla="*/ 581084 h 959100"/>
                <a:gd name="connsiteX64" fmla="*/ 820590 w 975529"/>
                <a:gd name="connsiteY64" fmla="*/ 577468 h 959100"/>
                <a:gd name="connsiteX65" fmla="*/ 808456 w 975529"/>
                <a:gd name="connsiteY65" fmla="*/ 636146 h 959100"/>
                <a:gd name="connsiteX66" fmla="*/ 781762 w 975529"/>
                <a:gd name="connsiteY66" fmla="*/ 639762 h 959100"/>
                <a:gd name="connsiteX67" fmla="*/ 795158 w 975529"/>
                <a:gd name="connsiteY67" fmla="*/ 725985 h 959100"/>
                <a:gd name="connsiteX68" fmla="*/ 892592 w 975529"/>
                <a:gd name="connsiteY68" fmla="*/ 763090 h 959100"/>
                <a:gd name="connsiteX69" fmla="*/ 890165 w 975529"/>
                <a:gd name="connsiteY69" fmla="*/ 812207 h 959100"/>
                <a:gd name="connsiteX70" fmla="*/ 831704 w 975529"/>
                <a:gd name="connsiteY70" fmla="*/ 828952 h 959100"/>
                <a:gd name="connsiteX71" fmla="*/ 791493 w 975529"/>
                <a:gd name="connsiteY71" fmla="*/ 881661 h 959100"/>
                <a:gd name="connsiteX72" fmla="*/ 758586 w 975529"/>
                <a:gd name="connsiteY72" fmla="*/ 860111 h 959100"/>
                <a:gd name="connsiteX73" fmla="*/ 731892 w 975529"/>
                <a:gd name="connsiteY73" fmla="*/ 882850 h 959100"/>
                <a:gd name="connsiteX74" fmla="*/ 677072 w 975529"/>
                <a:gd name="connsiteY74" fmla="*/ 855307 h 959100"/>
                <a:gd name="connsiteX75" fmla="*/ 624678 w 975529"/>
                <a:gd name="connsiteY75" fmla="*/ 873265 h 959100"/>
                <a:gd name="connsiteX76" fmla="*/ 605264 w 975529"/>
                <a:gd name="connsiteY76" fmla="*/ 908015 h 959100"/>
                <a:gd name="connsiteX77" fmla="*/ 540688 w 975529"/>
                <a:gd name="connsiteY77" fmla="*/ 959487 h 959100"/>
                <a:gd name="connsiteX78" fmla="*/ 495939 w 975529"/>
                <a:gd name="connsiteY78" fmla="*/ 930778 h 959100"/>
                <a:gd name="connsiteX79" fmla="*/ 452088 w 975529"/>
                <a:gd name="connsiteY79" fmla="*/ 922382 h 959100"/>
                <a:gd name="connsiteX80" fmla="*/ 387512 w 975529"/>
                <a:gd name="connsiteY80" fmla="*/ 927235 h 959100"/>
                <a:gd name="connsiteX81" fmla="*/ 364361 w 975529"/>
                <a:gd name="connsiteY81" fmla="*/ 922382 h 959100"/>
                <a:gd name="connsiteX82" fmla="*/ 337666 w 975529"/>
                <a:gd name="connsiteY82" fmla="*/ 902021 h 959100"/>
                <a:gd name="connsiteX83" fmla="*/ 305973 w 975529"/>
                <a:gd name="connsiteY83" fmla="*/ 903235 h 959100"/>
                <a:gd name="connsiteX84" fmla="*/ 296266 w 975529"/>
                <a:gd name="connsiteY84" fmla="*/ 851739 h 959100"/>
                <a:gd name="connsiteX85" fmla="*/ 192741 w 975529"/>
                <a:gd name="connsiteY85" fmla="*/ 808616 h 959100"/>
                <a:gd name="connsiteX86" fmla="*/ 157164 w 975529"/>
                <a:gd name="connsiteY86" fmla="*/ 738021 h 959100"/>
                <a:gd name="connsiteX87" fmla="*/ 185194 w 975529"/>
                <a:gd name="connsiteY87" fmla="*/ 699703 h 959100"/>
                <a:gd name="connsiteX88" fmla="*/ 144982 w 975529"/>
                <a:gd name="connsiteY88" fmla="*/ 687739 h 959100"/>
                <a:gd name="connsiteX89" fmla="*/ 152262 w 975529"/>
                <a:gd name="connsiteY89" fmla="*/ 636219 h 959100"/>
                <a:gd name="connsiteX90" fmla="*/ 95015 w 975529"/>
                <a:gd name="connsiteY90" fmla="*/ 629061 h 959100"/>
                <a:gd name="connsiteX91" fmla="*/ 103558 w 975529"/>
                <a:gd name="connsiteY91" fmla="*/ 591931 h 959100"/>
                <a:gd name="connsiteX92" fmla="*/ 51140 w 975529"/>
                <a:gd name="connsiteY92" fmla="*/ 571571 h 959100"/>
                <a:gd name="connsiteX93" fmla="*/ 45073 w 975529"/>
                <a:gd name="connsiteY93" fmla="*/ 524856 h 959100"/>
                <a:gd name="connsiteX94" fmla="*/ 107198 w 975529"/>
                <a:gd name="connsiteY94" fmla="*/ 511679 h 959100"/>
                <a:gd name="connsiteX95" fmla="*/ -16 w 975529"/>
                <a:gd name="connsiteY95" fmla="*/ 436255 h 95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975529" h="959100">
                  <a:moveTo>
                    <a:pt x="91472" y="430261"/>
                  </a:moveTo>
                  <a:lnTo>
                    <a:pt x="68297" y="357191"/>
                  </a:lnTo>
                  <a:lnTo>
                    <a:pt x="65870" y="311714"/>
                  </a:lnTo>
                  <a:lnTo>
                    <a:pt x="63443" y="276963"/>
                  </a:lnTo>
                  <a:lnTo>
                    <a:pt x="76888" y="248230"/>
                  </a:lnTo>
                  <a:lnTo>
                    <a:pt x="146317" y="275774"/>
                  </a:lnTo>
                  <a:lnTo>
                    <a:pt x="143890" y="291354"/>
                  </a:lnTo>
                  <a:lnTo>
                    <a:pt x="212130" y="326080"/>
                  </a:lnTo>
                  <a:lnTo>
                    <a:pt x="224264" y="299726"/>
                  </a:lnTo>
                  <a:lnTo>
                    <a:pt x="208417" y="263810"/>
                  </a:lnTo>
                  <a:lnTo>
                    <a:pt x="240087" y="258957"/>
                  </a:lnTo>
                  <a:lnTo>
                    <a:pt x="243751" y="236218"/>
                  </a:lnTo>
                  <a:lnTo>
                    <a:pt x="274207" y="269731"/>
                  </a:lnTo>
                  <a:lnTo>
                    <a:pt x="308181" y="261359"/>
                  </a:lnTo>
                  <a:lnTo>
                    <a:pt x="342301" y="237407"/>
                  </a:lnTo>
                  <a:lnTo>
                    <a:pt x="328906" y="188314"/>
                  </a:lnTo>
                  <a:lnTo>
                    <a:pt x="308181" y="198021"/>
                  </a:lnTo>
                  <a:lnTo>
                    <a:pt x="298474" y="153708"/>
                  </a:lnTo>
                  <a:lnTo>
                    <a:pt x="315461" y="128567"/>
                  </a:lnTo>
                  <a:lnTo>
                    <a:pt x="296047" y="116579"/>
                  </a:lnTo>
                  <a:lnTo>
                    <a:pt x="309443" y="78260"/>
                  </a:lnTo>
                  <a:lnTo>
                    <a:pt x="352105" y="97408"/>
                  </a:lnTo>
                  <a:lnTo>
                    <a:pt x="333832" y="114177"/>
                  </a:lnTo>
                  <a:lnTo>
                    <a:pt x="361861" y="156087"/>
                  </a:lnTo>
                  <a:lnTo>
                    <a:pt x="439832" y="96218"/>
                  </a:lnTo>
                  <a:lnTo>
                    <a:pt x="473807" y="102212"/>
                  </a:lnTo>
                  <a:lnTo>
                    <a:pt x="520110" y="59089"/>
                  </a:lnTo>
                  <a:lnTo>
                    <a:pt x="546804" y="51809"/>
                  </a:lnTo>
                  <a:lnTo>
                    <a:pt x="551657" y="24265"/>
                  </a:lnTo>
                  <a:lnTo>
                    <a:pt x="582089" y="8686"/>
                  </a:lnTo>
                  <a:lnTo>
                    <a:pt x="639336" y="15966"/>
                  </a:lnTo>
                  <a:lnTo>
                    <a:pt x="700272" y="1575"/>
                  </a:lnTo>
                  <a:lnTo>
                    <a:pt x="712405" y="13563"/>
                  </a:lnTo>
                  <a:lnTo>
                    <a:pt x="758683" y="386"/>
                  </a:lnTo>
                  <a:lnTo>
                    <a:pt x="756257" y="43510"/>
                  </a:lnTo>
                  <a:lnTo>
                    <a:pt x="774530" y="56663"/>
                  </a:lnTo>
                  <a:lnTo>
                    <a:pt x="846411" y="20747"/>
                  </a:lnTo>
                  <a:lnTo>
                    <a:pt x="902468" y="26741"/>
                  </a:lnTo>
                  <a:lnTo>
                    <a:pt x="917029" y="80639"/>
                  </a:lnTo>
                  <a:lnTo>
                    <a:pt x="951149" y="84230"/>
                  </a:lnTo>
                  <a:lnTo>
                    <a:pt x="971849" y="96194"/>
                  </a:lnTo>
                  <a:lnTo>
                    <a:pt x="975514" y="118957"/>
                  </a:lnTo>
                  <a:lnTo>
                    <a:pt x="966971" y="152471"/>
                  </a:lnTo>
                  <a:lnTo>
                    <a:pt x="929211" y="142764"/>
                  </a:lnTo>
                  <a:lnTo>
                    <a:pt x="923120" y="184674"/>
                  </a:lnTo>
                  <a:lnTo>
                    <a:pt x="946271" y="190668"/>
                  </a:lnTo>
                  <a:lnTo>
                    <a:pt x="975514" y="235005"/>
                  </a:lnTo>
                  <a:lnTo>
                    <a:pt x="971849" y="263737"/>
                  </a:lnTo>
                  <a:lnTo>
                    <a:pt x="935303" y="252938"/>
                  </a:lnTo>
                  <a:lnTo>
                    <a:pt x="889000" y="308025"/>
                  </a:lnTo>
                  <a:lnTo>
                    <a:pt x="915694" y="332002"/>
                  </a:lnTo>
                  <a:lnTo>
                    <a:pt x="927828" y="304458"/>
                  </a:lnTo>
                  <a:lnTo>
                    <a:pt x="946101" y="326008"/>
                  </a:lnTo>
                  <a:lnTo>
                    <a:pt x="913219" y="370320"/>
                  </a:lnTo>
                  <a:lnTo>
                    <a:pt x="937487" y="366704"/>
                  </a:lnTo>
                  <a:lnTo>
                    <a:pt x="943578" y="401455"/>
                  </a:lnTo>
                  <a:lnTo>
                    <a:pt x="965419" y="389467"/>
                  </a:lnTo>
                  <a:lnTo>
                    <a:pt x="959327" y="443341"/>
                  </a:lnTo>
                  <a:lnTo>
                    <a:pt x="942340" y="433780"/>
                  </a:lnTo>
                  <a:lnTo>
                    <a:pt x="916762" y="478092"/>
                  </a:lnTo>
                  <a:lnTo>
                    <a:pt x="935036" y="492434"/>
                  </a:lnTo>
                  <a:lnTo>
                    <a:pt x="920475" y="547546"/>
                  </a:lnTo>
                  <a:lnTo>
                    <a:pt x="886331" y="557107"/>
                  </a:lnTo>
                  <a:lnTo>
                    <a:pt x="879050" y="581084"/>
                  </a:lnTo>
                  <a:lnTo>
                    <a:pt x="820590" y="577468"/>
                  </a:lnTo>
                  <a:lnTo>
                    <a:pt x="808456" y="636146"/>
                  </a:lnTo>
                  <a:lnTo>
                    <a:pt x="781762" y="639762"/>
                  </a:lnTo>
                  <a:lnTo>
                    <a:pt x="795158" y="725985"/>
                  </a:lnTo>
                  <a:lnTo>
                    <a:pt x="892592" y="763090"/>
                  </a:lnTo>
                  <a:lnTo>
                    <a:pt x="890165" y="812207"/>
                  </a:lnTo>
                  <a:lnTo>
                    <a:pt x="831704" y="828952"/>
                  </a:lnTo>
                  <a:lnTo>
                    <a:pt x="791493" y="881661"/>
                  </a:lnTo>
                  <a:lnTo>
                    <a:pt x="758586" y="860111"/>
                  </a:lnTo>
                  <a:lnTo>
                    <a:pt x="731892" y="882850"/>
                  </a:lnTo>
                  <a:lnTo>
                    <a:pt x="677072" y="855307"/>
                  </a:lnTo>
                  <a:lnTo>
                    <a:pt x="624678" y="873265"/>
                  </a:lnTo>
                  <a:lnTo>
                    <a:pt x="605264" y="908015"/>
                  </a:lnTo>
                  <a:lnTo>
                    <a:pt x="540688" y="959487"/>
                  </a:lnTo>
                  <a:lnTo>
                    <a:pt x="495939" y="930778"/>
                  </a:lnTo>
                  <a:lnTo>
                    <a:pt x="452088" y="922382"/>
                  </a:lnTo>
                  <a:lnTo>
                    <a:pt x="387512" y="927235"/>
                  </a:lnTo>
                  <a:lnTo>
                    <a:pt x="364361" y="922382"/>
                  </a:lnTo>
                  <a:lnTo>
                    <a:pt x="337666" y="902021"/>
                  </a:lnTo>
                  <a:lnTo>
                    <a:pt x="305973" y="903235"/>
                  </a:lnTo>
                  <a:lnTo>
                    <a:pt x="296266" y="851739"/>
                  </a:lnTo>
                  <a:lnTo>
                    <a:pt x="192741" y="808616"/>
                  </a:lnTo>
                  <a:lnTo>
                    <a:pt x="157164" y="738021"/>
                  </a:lnTo>
                  <a:lnTo>
                    <a:pt x="185194" y="699703"/>
                  </a:lnTo>
                  <a:lnTo>
                    <a:pt x="144982" y="687739"/>
                  </a:lnTo>
                  <a:lnTo>
                    <a:pt x="152262" y="636219"/>
                  </a:lnTo>
                  <a:lnTo>
                    <a:pt x="95015" y="629061"/>
                  </a:lnTo>
                  <a:lnTo>
                    <a:pt x="103558" y="591931"/>
                  </a:lnTo>
                  <a:lnTo>
                    <a:pt x="51140" y="571571"/>
                  </a:lnTo>
                  <a:lnTo>
                    <a:pt x="45073" y="524856"/>
                  </a:lnTo>
                  <a:lnTo>
                    <a:pt x="107198" y="511679"/>
                  </a:lnTo>
                  <a:lnTo>
                    <a:pt x="-16" y="436255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CCF3D1"/>
                </a:solidFill>
              </a:endParaRPr>
            </a:p>
          </p:txBody>
        </p:sp>
        <p:sp>
          <p:nvSpPr>
            <p:cNvPr id="95" name="Серебряные пруды">
              <a:extLst>
                <a:ext uri="{FF2B5EF4-FFF2-40B4-BE49-F238E27FC236}">
                  <a16:creationId xmlns:a16="http://schemas.microsoft.com/office/drawing/2014/main" id="{AB84A7E2-D56B-4300-9E30-0CB0719D2F19}"/>
                </a:ext>
              </a:extLst>
            </p:cNvPr>
            <p:cNvSpPr/>
            <p:nvPr/>
          </p:nvSpPr>
          <p:spPr>
            <a:xfrm>
              <a:off x="7414019" y="5439696"/>
              <a:ext cx="707695" cy="877614"/>
            </a:xfrm>
            <a:custGeom>
              <a:avLst/>
              <a:gdLst>
                <a:gd name="connsiteX0" fmla="*/ 15928 w 685678"/>
                <a:gd name="connsiteY0" fmla="*/ 408736 h 850309"/>
                <a:gd name="connsiteX1" fmla="*/ 32915 w 685678"/>
                <a:gd name="connsiteY1" fmla="*/ 338093 h 850309"/>
                <a:gd name="connsiteX2" fmla="*/ -16 w 685678"/>
                <a:gd name="connsiteY2" fmla="*/ 280603 h 850309"/>
                <a:gd name="connsiteX3" fmla="*/ 48737 w 685678"/>
                <a:gd name="connsiteY3" fmla="*/ 245876 h 850309"/>
                <a:gd name="connsiteX4" fmla="*/ 88924 w 685678"/>
                <a:gd name="connsiteY4" fmla="*/ 262645 h 850309"/>
                <a:gd name="connsiteX5" fmla="*/ 70675 w 685678"/>
                <a:gd name="connsiteY5" fmla="*/ 225516 h 850309"/>
                <a:gd name="connsiteX6" fmla="*/ 94943 w 685678"/>
                <a:gd name="connsiteY6" fmla="*/ 238717 h 850309"/>
                <a:gd name="connsiteX7" fmla="*/ 92516 w 685678"/>
                <a:gd name="connsiteY7" fmla="*/ 196783 h 850309"/>
                <a:gd name="connsiteX8" fmla="*/ 165634 w 685678"/>
                <a:gd name="connsiteY8" fmla="*/ 148879 h 850309"/>
                <a:gd name="connsiteX9" fmla="*/ 121758 w 685678"/>
                <a:gd name="connsiteY9" fmla="*/ 60278 h 850309"/>
                <a:gd name="connsiteX10" fmla="*/ 182670 w 685678"/>
                <a:gd name="connsiteY10" fmla="*/ 43485 h 850309"/>
                <a:gd name="connsiteX11" fmla="*/ 189950 w 685678"/>
                <a:gd name="connsiteY11" fmla="*/ 8783 h 850309"/>
                <a:gd name="connsiteX12" fmla="*/ 211791 w 685678"/>
                <a:gd name="connsiteY12" fmla="*/ 386 h 850309"/>
                <a:gd name="connsiteX13" fmla="*/ 254429 w 685678"/>
                <a:gd name="connsiteY13" fmla="*/ 42296 h 850309"/>
                <a:gd name="connsiteX14" fmla="*/ 319004 w 685678"/>
                <a:gd name="connsiteY14" fmla="*/ 19558 h 850309"/>
                <a:gd name="connsiteX15" fmla="*/ 339705 w 685678"/>
                <a:gd name="connsiteY15" fmla="*/ 49504 h 850309"/>
                <a:gd name="connsiteX16" fmla="*/ 396976 w 685678"/>
                <a:gd name="connsiteY16" fmla="*/ 31521 h 850309"/>
                <a:gd name="connsiteX17" fmla="*/ 471283 w 685678"/>
                <a:gd name="connsiteY17" fmla="*/ 87822 h 850309"/>
                <a:gd name="connsiteX18" fmla="*/ 477374 w 685678"/>
                <a:gd name="connsiteY18" fmla="*/ 150068 h 850309"/>
                <a:gd name="connsiteX19" fmla="*/ 551706 w 685678"/>
                <a:gd name="connsiteY19" fmla="*/ 129708 h 850309"/>
                <a:gd name="connsiteX20" fmla="*/ 560224 w 685678"/>
                <a:gd name="connsiteY20" fmla="*/ 153684 h 850309"/>
                <a:gd name="connsiteX21" fmla="*/ 535956 w 685678"/>
                <a:gd name="connsiteY21" fmla="*/ 162057 h 850309"/>
                <a:gd name="connsiteX22" fmla="*/ 556656 w 685678"/>
                <a:gd name="connsiteY22" fmla="*/ 193191 h 850309"/>
                <a:gd name="connsiteX23" fmla="*/ 509165 w 685678"/>
                <a:gd name="connsiteY23" fmla="*/ 214741 h 850309"/>
                <a:gd name="connsiteX24" fmla="*/ 515256 w 685678"/>
                <a:gd name="connsiteY24" fmla="*/ 257865 h 850309"/>
                <a:gd name="connsiteX25" fmla="*/ 571290 w 685678"/>
                <a:gd name="connsiteY25" fmla="*/ 243498 h 850309"/>
                <a:gd name="connsiteX26" fmla="*/ 578570 w 685678"/>
                <a:gd name="connsiteY26" fmla="*/ 269853 h 850309"/>
                <a:gd name="connsiteX27" fmla="*/ 529841 w 685678"/>
                <a:gd name="connsiteY27" fmla="*/ 278225 h 850309"/>
                <a:gd name="connsiteX28" fmla="*/ 511567 w 685678"/>
                <a:gd name="connsiteY28" fmla="*/ 303366 h 850309"/>
                <a:gd name="connsiteX29" fmla="*/ 521274 w 685678"/>
                <a:gd name="connsiteY29" fmla="*/ 339282 h 850309"/>
                <a:gd name="connsiteX30" fmla="*/ 499434 w 685678"/>
                <a:gd name="connsiteY30" fmla="*/ 351270 h 850309"/>
                <a:gd name="connsiteX31" fmla="*/ 511567 w 685678"/>
                <a:gd name="connsiteY31" fmla="*/ 433901 h 850309"/>
                <a:gd name="connsiteX32" fmla="*/ 566388 w 685678"/>
                <a:gd name="connsiteY32" fmla="*/ 425504 h 850309"/>
                <a:gd name="connsiteX33" fmla="*/ 612690 w 685678"/>
                <a:gd name="connsiteY33" fmla="*/ 466225 h 850309"/>
                <a:gd name="connsiteX34" fmla="*/ 644238 w 685678"/>
                <a:gd name="connsiteY34" fmla="*/ 463798 h 850309"/>
                <a:gd name="connsiteX35" fmla="*/ 672267 w 685678"/>
                <a:gd name="connsiteY35" fmla="*/ 461372 h 850309"/>
                <a:gd name="connsiteX36" fmla="*/ 685663 w 685678"/>
                <a:gd name="connsiteY36" fmla="*/ 529637 h 850309"/>
                <a:gd name="connsiteX37" fmla="*/ 602813 w 685678"/>
                <a:gd name="connsiteY37" fmla="*/ 564364 h 850309"/>
                <a:gd name="connsiteX38" fmla="*/ 601576 w 685678"/>
                <a:gd name="connsiteY38" fmla="*/ 570333 h 850309"/>
                <a:gd name="connsiteX39" fmla="*/ 597935 w 685678"/>
                <a:gd name="connsiteY39" fmla="*/ 612268 h 850309"/>
                <a:gd name="connsiteX40" fmla="*/ 554084 w 685678"/>
                <a:gd name="connsiteY40" fmla="*/ 560771 h 850309"/>
                <a:gd name="connsiteX41" fmla="*/ 534670 w 685678"/>
                <a:gd name="connsiteY41" fmla="*/ 602681 h 850309"/>
                <a:gd name="connsiteX42" fmla="*/ 479825 w 685678"/>
                <a:gd name="connsiteY42" fmla="*/ 600255 h 850309"/>
                <a:gd name="connsiteX43" fmla="*/ 485916 w 685678"/>
                <a:gd name="connsiteY43" fmla="*/ 625420 h 850309"/>
                <a:gd name="connsiteX44" fmla="*/ 404669 w 685678"/>
                <a:gd name="connsiteY44" fmla="*/ 654250 h 850309"/>
                <a:gd name="connsiteX45" fmla="*/ 396151 w 685678"/>
                <a:gd name="connsiteY45" fmla="*/ 778791 h 850309"/>
                <a:gd name="connsiteX46" fmla="*/ 416851 w 685678"/>
                <a:gd name="connsiteY46" fmla="*/ 783644 h 850309"/>
                <a:gd name="connsiteX47" fmla="*/ 409571 w 685678"/>
                <a:gd name="connsiteY47" fmla="*/ 820774 h 850309"/>
                <a:gd name="connsiteX48" fmla="*/ 346208 w 685678"/>
                <a:gd name="connsiteY48" fmla="*/ 850696 h 850309"/>
                <a:gd name="connsiteX49" fmla="*/ 324368 w 685678"/>
                <a:gd name="connsiteY49" fmla="*/ 839921 h 850309"/>
                <a:gd name="connsiteX50" fmla="*/ 308521 w 685678"/>
                <a:gd name="connsiteY50" fmla="*/ 808810 h 850309"/>
                <a:gd name="connsiteX51" fmla="*/ 170851 w 685678"/>
                <a:gd name="connsiteY51" fmla="*/ 770467 h 850309"/>
                <a:gd name="connsiteX52" fmla="*/ 157456 w 685678"/>
                <a:gd name="connsiteY52" fmla="*/ 667476 h 850309"/>
                <a:gd name="connsiteX53" fmla="*/ 184150 w 685678"/>
                <a:gd name="connsiteY53" fmla="*/ 554923 h 850309"/>
                <a:gd name="connsiteX54" fmla="*/ 131756 w 685678"/>
                <a:gd name="connsiteY54" fmla="*/ 556137 h 850309"/>
                <a:gd name="connsiteX55" fmla="*/ 90356 w 685678"/>
                <a:gd name="connsiteY55" fmla="*/ 517818 h 850309"/>
                <a:gd name="connsiteX56" fmla="*/ 114623 w 685678"/>
                <a:gd name="connsiteY56" fmla="*/ 502238 h 850309"/>
                <a:gd name="connsiteX57" fmla="*/ 107343 w 685678"/>
                <a:gd name="connsiteY57" fmla="*/ 489061 h 850309"/>
                <a:gd name="connsiteX58" fmla="*/ 91521 w 685678"/>
                <a:gd name="connsiteY58" fmla="*/ 463920 h 850309"/>
                <a:gd name="connsiteX59" fmla="*/ 67253 w 685678"/>
                <a:gd name="connsiteY59" fmla="*/ 461493 h 850309"/>
                <a:gd name="connsiteX60" fmla="*/ 55119 w 685678"/>
                <a:gd name="connsiteY60" fmla="*/ 430358 h 85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685678" h="850309">
                  <a:moveTo>
                    <a:pt x="15928" y="408736"/>
                  </a:moveTo>
                  <a:lnTo>
                    <a:pt x="32915" y="338093"/>
                  </a:lnTo>
                  <a:lnTo>
                    <a:pt x="-16" y="280603"/>
                  </a:lnTo>
                  <a:lnTo>
                    <a:pt x="48737" y="245876"/>
                  </a:lnTo>
                  <a:lnTo>
                    <a:pt x="88924" y="262645"/>
                  </a:lnTo>
                  <a:lnTo>
                    <a:pt x="70675" y="225516"/>
                  </a:lnTo>
                  <a:lnTo>
                    <a:pt x="94943" y="238717"/>
                  </a:lnTo>
                  <a:lnTo>
                    <a:pt x="92516" y="196783"/>
                  </a:lnTo>
                  <a:lnTo>
                    <a:pt x="165634" y="148879"/>
                  </a:lnTo>
                  <a:lnTo>
                    <a:pt x="121758" y="60278"/>
                  </a:lnTo>
                  <a:lnTo>
                    <a:pt x="182670" y="43485"/>
                  </a:lnTo>
                  <a:lnTo>
                    <a:pt x="189950" y="8783"/>
                  </a:lnTo>
                  <a:lnTo>
                    <a:pt x="211791" y="386"/>
                  </a:lnTo>
                  <a:lnTo>
                    <a:pt x="254429" y="42296"/>
                  </a:lnTo>
                  <a:lnTo>
                    <a:pt x="319004" y="19558"/>
                  </a:lnTo>
                  <a:lnTo>
                    <a:pt x="339705" y="49504"/>
                  </a:lnTo>
                  <a:lnTo>
                    <a:pt x="396976" y="31521"/>
                  </a:lnTo>
                  <a:lnTo>
                    <a:pt x="471283" y="87822"/>
                  </a:lnTo>
                  <a:lnTo>
                    <a:pt x="477374" y="150068"/>
                  </a:lnTo>
                  <a:lnTo>
                    <a:pt x="551706" y="129708"/>
                  </a:lnTo>
                  <a:lnTo>
                    <a:pt x="560224" y="153684"/>
                  </a:lnTo>
                  <a:lnTo>
                    <a:pt x="535956" y="162057"/>
                  </a:lnTo>
                  <a:lnTo>
                    <a:pt x="556656" y="193191"/>
                  </a:lnTo>
                  <a:lnTo>
                    <a:pt x="509165" y="214741"/>
                  </a:lnTo>
                  <a:lnTo>
                    <a:pt x="515256" y="257865"/>
                  </a:lnTo>
                  <a:lnTo>
                    <a:pt x="571290" y="243498"/>
                  </a:lnTo>
                  <a:lnTo>
                    <a:pt x="578570" y="269853"/>
                  </a:lnTo>
                  <a:lnTo>
                    <a:pt x="529841" y="278225"/>
                  </a:lnTo>
                  <a:lnTo>
                    <a:pt x="511567" y="303366"/>
                  </a:lnTo>
                  <a:lnTo>
                    <a:pt x="521274" y="339282"/>
                  </a:lnTo>
                  <a:lnTo>
                    <a:pt x="499434" y="351270"/>
                  </a:lnTo>
                  <a:lnTo>
                    <a:pt x="511567" y="433901"/>
                  </a:lnTo>
                  <a:lnTo>
                    <a:pt x="566388" y="425504"/>
                  </a:lnTo>
                  <a:lnTo>
                    <a:pt x="612690" y="466225"/>
                  </a:lnTo>
                  <a:lnTo>
                    <a:pt x="644238" y="463798"/>
                  </a:lnTo>
                  <a:lnTo>
                    <a:pt x="672267" y="461372"/>
                  </a:lnTo>
                  <a:lnTo>
                    <a:pt x="685663" y="529637"/>
                  </a:lnTo>
                  <a:lnTo>
                    <a:pt x="602813" y="564364"/>
                  </a:lnTo>
                  <a:lnTo>
                    <a:pt x="601576" y="570333"/>
                  </a:lnTo>
                  <a:lnTo>
                    <a:pt x="597935" y="612268"/>
                  </a:lnTo>
                  <a:lnTo>
                    <a:pt x="554084" y="560771"/>
                  </a:lnTo>
                  <a:lnTo>
                    <a:pt x="534670" y="602681"/>
                  </a:lnTo>
                  <a:lnTo>
                    <a:pt x="479825" y="600255"/>
                  </a:lnTo>
                  <a:lnTo>
                    <a:pt x="485916" y="625420"/>
                  </a:lnTo>
                  <a:lnTo>
                    <a:pt x="404669" y="654250"/>
                  </a:lnTo>
                  <a:lnTo>
                    <a:pt x="396151" y="778791"/>
                  </a:lnTo>
                  <a:lnTo>
                    <a:pt x="416851" y="783644"/>
                  </a:lnTo>
                  <a:lnTo>
                    <a:pt x="409571" y="820774"/>
                  </a:lnTo>
                  <a:lnTo>
                    <a:pt x="346208" y="850696"/>
                  </a:lnTo>
                  <a:lnTo>
                    <a:pt x="324368" y="839921"/>
                  </a:lnTo>
                  <a:lnTo>
                    <a:pt x="308521" y="808810"/>
                  </a:lnTo>
                  <a:lnTo>
                    <a:pt x="170851" y="770467"/>
                  </a:lnTo>
                  <a:lnTo>
                    <a:pt x="157456" y="667476"/>
                  </a:lnTo>
                  <a:lnTo>
                    <a:pt x="184150" y="554923"/>
                  </a:lnTo>
                  <a:lnTo>
                    <a:pt x="131756" y="556137"/>
                  </a:lnTo>
                  <a:lnTo>
                    <a:pt x="90356" y="517818"/>
                  </a:lnTo>
                  <a:lnTo>
                    <a:pt x="114623" y="502238"/>
                  </a:lnTo>
                  <a:lnTo>
                    <a:pt x="107343" y="489061"/>
                  </a:lnTo>
                  <a:lnTo>
                    <a:pt x="91521" y="463920"/>
                  </a:lnTo>
                  <a:lnTo>
                    <a:pt x="67253" y="461493"/>
                  </a:lnTo>
                  <a:lnTo>
                    <a:pt x="55119" y="430358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96" name="Реутов">
              <a:extLst>
                <a:ext uri="{FF2B5EF4-FFF2-40B4-BE49-F238E27FC236}">
                  <a16:creationId xmlns:a16="http://schemas.microsoft.com/office/drawing/2014/main" id="{BF0DA209-FE80-466E-AD87-0811991FAC1D}"/>
                </a:ext>
              </a:extLst>
            </p:cNvPr>
            <p:cNvSpPr/>
            <p:nvPr/>
          </p:nvSpPr>
          <p:spPr>
            <a:xfrm>
              <a:off x="6745344" y="2998662"/>
              <a:ext cx="55326" cy="84032"/>
            </a:xfrm>
            <a:custGeom>
              <a:avLst/>
              <a:gdLst>
                <a:gd name="connsiteX0" fmla="*/ 49926 w 53606"/>
                <a:gd name="connsiteY0" fmla="*/ 26716 h 81417"/>
                <a:gd name="connsiteX1" fmla="*/ 52353 w 53606"/>
                <a:gd name="connsiteY1" fmla="*/ 35113 h 81417"/>
                <a:gd name="connsiteX2" fmla="*/ 42646 w 53606"/>
                <a:gd name="connsiteY2" fmla="*/ 38680 h 81417"/>
                <a:gd name="connsiteX3" fmla="*/ 47499 w 53606"/>
                <a:gd name="connsiteY3" fmla="*/ 51857 h 81417"/>
                <a:gd name="connsiteX4" fmla="*/ 53591 w 53606"/>
                <a:gd name="connsiteY4" fmla="*/ 54284 h 81417"/>
                <a:gd name="connsiteX5" fmla="*/ 52377 w 53606"/>
                <a:gd name="connsiteY5" fmla="*/ 69840 h 81417"/>
                <a:gd name="connsiteX6" fmla="*/ -16 w 53606"/>
                <a:gd name="connsiteY6" fmla="*/ 81804 h 81417"/>
                <a:gd name="connsiteX7" fmla="*/ -16 w 53606"/>
                <a:gd name="connsiteY7" fmla="*/ 11161 h 81417"/>
                <a:gd name="connsiteX8" fmla="*/ 29105 w 53606"/>
                <a:gd name="connsiteY8" fmla="*/ 386 h 81417"/>
                <a:gd name="connsiteX9" fmla="*/ 27891 w 53606"/>
                <a:gd name="connsiteY9" fmla="*/ 18368 h 81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3606" h="81417">
                  <a:moveTo>
                    <a:pt x="49926" y="26716"/>
                  </a:moveTo>
                  <a:lnTo>
                    <a:pt x="52353" y="35113"/>
                  </a:lnTo>
                  <a:lnTo>
                    <a:pt x="42646" y="38680"/>
                  </a:lnTo>
                  <a:lnTo>
                    <a:pt x="47499" y="51857"/>
                  </a:lnTo>
                  <a:lnTo>
                    <a:pt x="53591" y="54284"/>
                  </a:lnTo>
                  <a:lnTo>
                    <a:pt x="52377" y="69840"/>
                  </a:lnTo>
                  <a:lnTo>
                    <a:pt x="-16" y="81804"/>
                  </a:lnTo>
                  <a:lnTo>
                    <a:pt x="-16" y="11161"/>
                  </a:lnTo>
                  <a:lnTo>
                    <a:pt x="29105" y="386"/>
                  </a:lnTo>
                  <a:lnTo>
                    <a:pt x="27891" y="18368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97" name="Раменское">
              <a:extLst>
                <a:ext uri="{FF2B5EF4-FFF2-40B4-BE49-F238E27FC236}">
                  <a16:creationId xmlns:a16="http://schemas.microsoft.com/office/drawing/2014/main" id="{94540DCF-9523-45E9-A6B3-F07FB459884C}"/>
                </a:ext>
              </a:extLst>
            </p:cNvPr>
            <p:cNvSpPr/>
            <p:nvPr/>
          </p:nvSpPr>
          <p:spPr>
            <a:xfrm>
              <a:off x="6800550" y="3158060"/>
              <a:ext cx="951125" cy="1020905"/>
            </a:xfrm>
            <a:custGeom>
              <a:avLst/>
              <a:gdLst>
                <a:gd name="connsiteX0" fmla="*/ 846605 w 921534"/>
                <a:gd name="connsiteY0" fmla="*/ 235150 h 989143"/>
                <a:gd name="connsiteX1" fmla="*/ 902663 w 921534"/>
                <a:gd name="connsiteY1" fmla="*/ 211174 h 989143"/>
                <a:gd name="connsiteX2" fmla="*/ 890529 w 921534"/>
                <a:gd name="connsiteY2" fmla="*/ 196807 h 989143"/>
                <a:gd name="connsiteX3" fmla="*/ 869828 w 921534"/>
                <a:gd name="connsiteY3" fmla="*/ 200399 h 989143"/>
                <a:gd name="connsiteX4" fmla="*/ 836922 w 921534"/>
                <a:gd name="connsiteY4" fmla="*/ 214765 h 989143"/>
                <a:gd name="connsiteX5" fmla="*/ 822361 w 921534"/>
                <a:gd name="connsiteY5" fmla="*/ 134537 h 989143"/>
                <a:gd name="connsiteX6" fmla="*/ 724830 w 921534"/>
                <a:gd name="connsiteY6" fmla="*/ 98621 h 989143"/>
                <a:gd name="connsiteX7" fmla="*/ 722403 w 921534"/>
                <a:gd name="connsiteY7" fmla="*/ 84279 h 989143"/>
                <a:gd name="connsiteX8" fmla="*/ 707843 w 921534"/>
                <a:gd name="connsiteY8" fmla="*/ 66297 h 989143"/>
                <a:gd name="connsiteX9" fmla="*/ 654260 w 921534"/>
                <a:gd name="connsiteY9" fmla="*/ 51930 h 989143"/>
                <a:gd name="connsiteX10" fmla="*/ 631109 w 921534"/>
                <a:gd name="connsiteY10" fmla="*/ 24387 h 989143"/>
                <a:gd name="connsiteX11" fmla="*/ 609268 w 921534"/>
                <a:gd name="connsiteY11" fmla="*/ 42369 h 989143"/>
                <a:gd name="connsiteX12" fmla="*/ 534961 w 921534"/>
                <a:gd name="connsiteY12" fmla="*/ 59113 h 989143"/>
                <a:gd name="connsiteX13" fmla="*/ 521565 w 921534"/>
                <a:gd name="connsiteY13" fmla="*/ 74693 h 989143"/>
                <a:gd name="connsiteX14" fmla="*/ 475239 w 921534"/>
                <a:gd name="connsiteY14" fmla="*/ 74693 h 989143"/>
                <a:gd name="connsiteX15" fmla="*/ 475239 w 921534"/>
                <a:gd name="connsiteY15" fmla="*/ 56711 h 989143"/>
                <a:gd name="connsiteX16" fmla="*/ 442356 w 921534"/>
                <a:gd name="connsiteY16" fmla="*/ 51857 h 989143"/>
                <a:gd name="connsiteX17" fmla="*/ 407047 w 921534"/>
                <a:gd name="connsiteY17" fmla="*/ 72218 h 989143"/>
                <a:gd name="connsiteX18" fmla="*/ 385206 w 921534"/>
                <a:gd name="connsiteY18" fmla="*/ 74645 h 989143"/>
                <a:gd name="connsiteX19" fmla="*/ 386420 w 921534"/>
                <a:gd name="connsiteY19" fmla="*/ 33924 h 989143"/>
                <a:gd name="connsiteX20" fmla="*/ 325508 w 921534"/>
                <a:gd name="connsiteY20" fmla="*/ 13539 h 989143"/>
                <a:gd name="connsiteX21" fmla="*/ 290175 w 921534"/>
                <a:gd name="connsiteY21" fmla="*/ 17155 h 989143"/>
                <a:gd name="connsiteX22" fmla="*/ 271901 w 921534"/>
                <a:gd name="connsiteY22" fmla="*/ 386 h 989143"/>
                <a:gd name="connsiteX23" fmla="*/ 236568 w 921534"/>
                <a:gd name="connsiteY23" fmla="*/ 19557 h 989143"/>
                <a:gd name="connsiteX24" fmla="*/ 236568 w 921534"/>
                <a:gd name="connsiteY24" fmla="*/ 25551 h 989143"/>
                <a:gd name="connsiteX25" fmla="*/ 218294 w 921534"/>
                <a:gd name="connsiteY25" fmla="*/ 27978 h 989143"/>
                <a:gd name="connsiteX26" fmla="*/ 215867 w 921534"/>
                <a:gd name="connsiteY26" fmla="*/ 44747 h 989143"/>
                <a:gd name="connsiteX27" fmla="*/ 242562 w 921534"/>
                <a:gd name="connsiteY27" fmla="*/ 69888 h 989143"/>
                <a:gd name="connsiteX28" fmla="*/ 232855 w 921534"/>
                <a:gd name="connsiteY28" fmla="*/ 96243 h 989143"/>
                <a:gd name="connsiteX29" fmla="*/ 220721 w 921534"/>
                <a:gd name="connsiteY29" fmla="*/ 95054 h 989143"/>
                <a:gd name="connsiteX30" fmla="*/ 204898 w 921534"/>
                <a:gd name="connsiteY30" fmla="*/ 118981 h 989143"/>
                <a:gd name="connsiteX31" fmla="*/ 189052 w 921534"/>
                <a:gd name="connsiteY31" fmla="*/ 116555 h 989143"/>
                <a:gd name="connsiteX32" fmla="*/ 193905 w 921534"/>
                <a:gd name="connsiteY32" fmla="*/ 138104 h 989143"/>
                <a:gd name="connsiteX33" fmla="*/ 168327 w 921534"/>
                <a:gd name="connsiteY33" fmla="*/ 156062 h 989143"/>
                <a:gd name="connsiteX34" fmla="*/ 170754 w 921534"/>
                <a:gd name="connsiteY34" fmla="*/ 181228 h 989143"/>
                <a:gd name="connsiteX35" fmla="*/ 136634 w 921534"/>
                <a:gd name="connsiteY35" fmla="*/ 187197 h 989143"/>
                <a:gd name="connsiteX36" fmla="*/ 91569 w 921534"/>
                <a:gd name="connsiteY36" fmla="*/ 158465 h 989143"/>
                <a:gd name="connsiteX37" fmla="*/ 80600 w 921534"/>
                <a:gd name="connsiteY37" fmla="*/ 177612 h 989143"/>
                <a:gd name="connsiteX38" fmla="*/ 109721 w 921534"/>
                <a:gd name="connsiteY38" fmla="*/ 196783 h 989143"/>
                <a:gd name="connsiteX39" fmla="*/ 129135 w 921534"/>
                <a:gd name="connsiteY39" fmla="*/ 193191 h 989143"/>
                <a:gd name="connsiteX40" fmla="*/ 125471 w 921534"/>
                <a:gd name="connsiteY40" fmla="*/ 212338 h 989143"/>
                <a:gd name="connsiteX41" fmla="*/ 97466 w 921534"/>
                <a:gd name="connsiteY41" fmla="*/ 230321 h 989143"/>
                <a:gd name="connsiteX42" fmla="*/ 115740 w 921534"/>
                <a:gd name="connsiteY42" fmla="*/ 247090 h 989143"/>
                <a:gd name="connsiteX43" fmla="*/ 115740 w 921534"/>
                <a:gd name="connsiteY43" fmla="*/ 275774 h 989143"/>
                <a:gd name="connsiteX44" fmla="*/ 127873 w 921534"/>
                <a:gd name="connsiteY44" fmla="*/ 278201 h 989143"/>
                <a:gd name="connsiteX45" fmla="*/ 135154 w 921534"/>
                <a:gd name="connsiteY45" fmla="*/ 302153 h 989143"/>
                <a:gd name="connsiteX46" fmla="*/ 107125 w 921534"/>
                <a:gd name="connsiteY46" fmla="*/ 300939 h 989143"/>
                <a:gd name="connsiteX47" fmla="*/ 93729 w 921534"/>
                <a:gd name="connsiteY47" fmla="*/ 309311 h 989143"/>
                <a:gd name="connsiteX48" fmla="*/ 96156 w 921534"/>
                <a:gd name="connsiteY48" fmla="*/ 338069 h 989143"/>
                <a:gd name="connsiteX49" fmla="*/ 60822 w 921534"/>
                <a:gd name="connsiteY49" fmla="*/ 327294 h 989143"/>
                <a:gd name="connsiteX50" fmla="*/ 45000 w 921534"/>
                <a:gd name="connsiteY50" fmla="*/ 365612 h 989143"/>
                <a:gd name="connsiteX51" fmla="*/ 52280 w 921534"/>
                <a:gd name="connsiteY51" fmla="*/ 414705 h 989143"/>
                <a:gd name="connsiteX52" fmla="*/ 63225 w 921534"/>
                <a:gd name="connsiteY52" fmla="*/ 402741 h 989143"/>
                <a:gd name="connsiteX53" fmla="*/ 87492 w 921534"/>
                <a:gd name="connsiteY53" fmla="*/ 444627 h 989143"/>
                <a:gd name="connsiteX54" fmla="*/ 66792 w 921534"/>
                <a:gd name="connsiteY54" fmla="*/ 462609 h 989143"/>
                <a:gd name="connsiteX55" fmla="*/ 49805 w 921534"/>
                <a:gd name="connsiteY55" fmla="*/ 436255 h 989143"/>
                <a:gd name="connsiteX56" fmla="*/ 27964 w 921534"/>
                <a:gd name="connsiteY56" fmla="*/ 456640 h 989143"/>
                <a:gd name="connsiteX57" fmla="*/ 15830 w 921534"/>
                <a:gd name="connsiteY57" fmla="*/ 442249 h 989143"/>
                <a:gd name="connsiteX58" fmla="*/ -16 w 921534"/>
                <a:gd name="connsiteY58" fmla="*/ 434969 h 989143"/>
                <a:gd name="connsiteX59" fmla="*/ 26678 w 921534"/>
                <a:gd name="connsiteY59" fmla="*/ 499642 h 989143"/>
                <a:gd name="connsiteX60" fmla="*/ 64462 w 921534"/>
                <a:gd name="connsiteY60" fmla="*/ 486464 h 989143"/>
                <a:gd name="connsiteX61" fmla="*/ 91157 w 921534"/>
                <a:gd name="connsiteY61" fmla="*/ 572687 h 989143"/>
                <a:gd name="connsiteX62" fmla="*/ 46092 w 921534"/>
                <a:gd name="connsiteY62" fmla="*/ 600206 h 989143"/>
                <a:gd name="connsiteX63" fmla="*/ 85065 w 921534"/>
                <a:gd name="connsiteY63" fmla="*/ 632555 h 989143"/>
                <a:gd name="connsiteX64" fmla="*/ 96034 w 921534"/>
                <a:gd name="connsiteY64" fmla="*/ 618188 h 989143"/>
                <a:gd name="connsiteX65" fmla="*/ 115448 w 921534"/>
                <a:gd name="connsiteY65" fmla="*/ 630177 h 989143"/>
                <a:gd name="connsiteX66" fmla="*/ 142143 w 921534"/>
                <a:gd name="connsiteY66" fmla="*/ 703198 h 989143"/>
                <a:gd name="connsiteX67" fmla="*/ 157989 w 921534"/>
                <a:gd name="connsiteY67" fmla="*/ 690045 h 989143"/>
                <a:gd name="connsiteX68" fmla="*/ 190896 w 921534"/>
                <a:gd name="connsiteY68" fmla="*/ 718777 h 989143"/>
                <a:gd name="connsiteX69" fmla="*/ 205457 w 921534"/>
                <a:gd name="connsiteY69" fmla="*/ 753504 h 989143"/>
                <a:gd name="connsiteX70" fmla="*/ 179879 w 921534"/>
                <a:gd name="connsiteY70" fmla="*/ 787042 h 989143"/>
                <a:gd name="connsiteX71" fmla="*/ 160465 w 921534"/>
                <a:gd name="connsiteY71" fmla="*/ 782188 h 989143"/>
                <a:gd name="connsiteX72" fmla="*/ 148331 w 921534"/>
                <a:gd name="connsiteY72" fmla="*/ 806165 h 989143"/>
                <a:gd name="connsiteX73" fmla="*/ 138624 w 921534"/>
                <a:gd name="connsiteY73" fmla="*/ 794176 h 989143"/>
                <a:gd name="connsiteX74" fmla="*/ 125228 w 921534"/>
                <a:gd name="connsiteY74" fmla="*/ 807354 h 989143"/>
                <a:gd name="connsiteX75" fmla="*/ 150830 w 921534"/>
                <a:gd name="connsiteY75" fmla="*/ 837276 h 989143"/>
                <a:gd name="connsiteX76" fmla="*/ 176408 w 921534"/>
                <a:gd name="connsiteY76" fmla="*/ 843294 h 989143"/>
                <a:gd name="connsiteX77" fmla="*/ 172768 w 921534"/>
                <a:gd name="connsiteY77" fmla="*/ 864843 h 989143"/>
                <a:gd name="connsiteX78" fmla="*/ 220260 w 921534"/>
                <a:gd name="connsiteY78" fmla="*/ 855136 h 989143"/>
                <a:gd name="connsiteX79" fmla="*/ 231229 w 921534"/>
                <a:gd name="connsiteY79" fmla="*/ 827593 h 989143"/>
                <a:gd name="connsiteX80" fmla="*/ 261685 w 921534"/>
                <a:gd name="connsiteY80" fmla="*/ 841959 h 989143"/>
                <a:gd name="connsiteX81" fmla="*/ 258020 w 921534"/>
                <a:gd name="connsiteY81" fmla="*/ 867101 h 989143"/>
                <a:gd name="connsiteX82" fmla="*/ 279861 w 921534"/>
                <a:gd name="connsiteY82" fmla="*/ 869527 h 989143"/>
                <a:gd name="connsiteX83" fmla="*/ 264014 w 921534"/>
                <a:gd name="connsiteY83" fmla="*/ 897095 h 989143"/>
                <a:gd name="connsiteX84" fmla="*/ 270105 w 921534"/>
                <a:gd name="connsiteY84" fmla="*/ 929444 h 989143"/>
                <a:gd name="connsiteX85" fmla="*/ 300561 w 921534"/>
                <a:gd name="connsiteY85" fmla="*/ 913864 h 989143"/>
                <a:gd name="connsiteX86" fmla="*/ 357808 w 921534"/>
                <a:gd name="connsiteY86" fmla="*/ 921144 h 989143"/>
                <a:gd name="connsiteX87" fmla="*/ 418744 w 921534"/>
                <a:gd name="connsiteY87" fmla="*/ 906754 h 989143"/>
                <a:gd name="connsiteX88" fmla="*/ 430878 w 921534"/>
                <a:gd name="connsiteY88" fmla="*/ 918887 h 989143"/>
                <a:gd name="connsiteX89" fmla="*/ 477156 w 921534"/>
                <a:gd name="connsiteY89" fmla="*/ 905686 h 989143"/>
                <a:gd name="connsiteX90" fmla="*/ 474729 w 921534"/>
                <a:gd name="connsiteY90" fmla="*/ 948809 h 989143"/>
                <a:gd name="connsiteX91" fmla="*/ 493002 w 921534"/>
                <a:gd name="connsiteY91" fmla="*/ 961986 h 989143"/>
                <a:gd name="connsiteX92" fmla="*/ 564907 w 921534"/>
                <a:gd name="connsiteY92" fmla="*/ 926046 h 989143"/>
                <a:gd name="connsiteX93" fmla="*/ 620965 w 921534"/>
                <a:gd name="connsiteY93" fmla="*/ 932040 h 989143"/>
                <a:gd name="connsiteX94" fmla="*/ 635525 w 921534"/>
                <a:gd name="connsiteY94" fmla="*/ 985938 h 989143"/>
                <a:gd name="connsiteX95" fmla="*/ 669621 w 921534"/>
                <a:gd name="connsiteY95" fmla="*/ 989530 h 989143"/>
                <a:gd name="connsiteX96" fmla="*/ 730533 w 921534"/>
                <a:gd name="connsiteY96" fmla="*/ 953590 h 989143"/>
                <a:gd name="connsiteX97" fmla="*/ 729320 w 921534"/>
                <a:gd name="connsiteY97" fmla="*/ 887728 h 989143"/>
                <a:gd name="connsiteX98" fmla="*/ 762226 w 921534"/>
                <a:gd name="connsiteY98" fmla="*/ 855403 h 989143"/>
                <a:gd name="connsiteX99" fmla="*/ 765867 w 921534"/>
                <a:gd name="connsiteY99" fmla="*/ 812304 h 989143"/>
                <a:gd name="connsiteX100" fmla="*/ 700077 w 921534"/>
                <a:gd name="connsiteY100" fmla="*/ 759595 h 989143"/>
                <a:gd name="connsiteX101" fmla="*/ 732960 w 921534"/>
                <a:gd name="connsiteY101" fmla="*/ 703295 h 989143"/>
                <a:gd name="connsiteX102" fmla="*/ 759654 w 921534"/>
                <a:gd name="connsiteY102" fmla="*/ 699727 h 989143"/>
                <a:gd name="connsiteX103" fmla="*/ 749947 w 921534"/>
                <a:gd name="connsiteY103" fmla="*/ 655415 h 989143"/>
                <a:gd name="connsiteX104" fmla="*/ 664647 w 921534"/>
                <a:gd name="connsiteY104" fmla="*/ 673373 h 989143"/>
                <a:gd name="connsiteX105" fmla="*/ 662220 w 921534"/>
                <a:gd name="connsiteY105" fmla="*/ 626658 h 989143"/>
                <a:gd name="connsiteX106" fmla="*/ 631764 w 921534"/>
                <a:gd name="connsiteY106" fmla="*/ 603919 h 989143"/>
                <a:gd name="connsiteX107" fmla="*/ 635429 w 921534"/>
                <a:gd name="connsiteY107" fmla="*/ 564412 h 989143"/>
                <a:gd name="connsiteX108" fmla="*/ 574493 w 921534"/>
                <a:gd name="connsiteY108" fmla="*/ 538057 h 989143"/>
                <a:gd name="connsiteX109" fmla="*/ 597644 w 921534"/>
                <a:gd name="connsiteY109" fmla="*/ 503306 h 989143"/>
                <a:gd name="connsiteX110" fmla="*/ 600071 w 921534"/>
                <a:gd name="connsiteY110" fmla="*/ 449432 h 989143"/>
                <a:gd name="connsiteX111" fmla="*/ 668311 w 921534"/>
                <a:gd name="connsiteY111" fmla="*/ 463798 h 989143"/>
                <a:gd name="connsiteX112" fmla="*/ 690152 w 921534"/>
                <a:gd name="connsiteY112" fmla="*/ 359618 h 989143"/>
                <a:gd name="connsiteX113" fmla="*/ 752301 w 921534"/>
                <a:gd name="connsiteY113" fmla="*/ 317708 h 989143"/>
                <a:gd name="connsiteX114" fmla="*/ 883879 w 921534"/>
                <a:gd name="connsiteY114" fmla="*/ 316519 h 989143"/>
                <a:gd name="connsiteX115" fmla="*/ 891160 w 921534"/>
                <a:gd name="connsiteY115" fmla="*/ 306812 h 989143"/>
                <a:gd name="connsiteX116" fmla="*/ 915427 w 921534"/>
                <a:gd name="connsiteY116" fmla="*/ 324770 h 989143"/>
                <a:gd name="connsiteX117" fmla="*/ 921518 w 921534"/>
                <a:gd name="connsiteY117" fmla="*/ 297226 h 989143"/>
                <a:gd name="connsiteX118" fmla="*/ 311797 w 921534"/>
                <a:gd name="connsiteY118" fmla="*/ 334647 h 989143"/>
                <a:gd name="connsiteX119" fmla="*/ 278890 w 921534"/>
                <a:gd name="connsiteY119" fmla="*/ 346611 h 989143"/>
                <a:gd name="connsiteX120" fmla="*/ 269183 w 921534"/>
                <a:gd name="connsiteY120" fmla="*/ 355007 h 989143"/>
                <a:gd name="connsiteX121" fmla="*/ 239917 w 921534"/>
                <a:gd name="connsiteY121" fmla="*/ 321469 h 989143"/>
                <a:gd name="connsiteX122" fmla="*/ 209485 w 921534"/>
                <a:gd name="connsiteY122" fmla="*/ 291523 h 989143"/>
                <a:gd name="connsiteX123" fmla="*/ 191212 w 921534"/>
                <a:gd name="connsiteY123" fmla="*/ 302322 h 989143"/>
                <a:gd name="connsiteX124" fmla="*/ 181505 w 921534"/>
                <a:gd name="connsiteY124" fmla="*/ 295042 h 989143"/>
                <a:gd name="connsiteX125" fmla="*/ 182718 w 921534"/>
                <a:gd name="connsiteY125" fmla="*/ 272255 h 989143"/>
                <a:gd name="connsiteX126" fmla="*/ 170584 w 921534"/>
                <a:gd name="connsiteY126" fmla="*/ 256724 h 989143"/>
                <a:gd name="connsiteX127" fmla="*/ 173011 w 921534"/>
                <a:gd name="connsiteY127" fmla="*/ 239931 h 989143"/>
                <a:gd name="connsiteX128" fmla="*/ 213198 w 921534"/>
                <a:gd name="connsiteY128" fmla="*/ 231558 h 989143"/>
                <a:gd name="connsiteX129" fmla="*/ 221716 w 921534"/>
                <a:gd name="connsiteY129" fmla="*/ 206417 h 989143"/>
                <a:gd name="connsiteX130" fmla="*/ 266829 w 921534"/>
                <a:gd name="connsiteY130" fmla="*/ 202826 h 989143"/>
                <a:gd name="connsiteX131" fmla="*/ 308229 w 921534"/>
                <a:gd name="connsiteY131" fmla="*/ 231558 h 989143"/>
                <a:gd name="connsiteX132" fmla="*/ 308229 w 921534"/>
                <a:gd name="connsiteY132" fmla="*/ 260291 h 989143"/>
                <a:gd name="connsiteX133" fmla="*/ 344777 w 921534"/>
                <a:gd name="connsiteY133" fmla="*/ 287835 h 989143"/>
                <a:gd name="connsiteX134" fmla="*/ 332643 w 921534"/>
                <a:gd name="connsiteY134" fmla="*/ 332172 h 989143"/>
                <a:gd name="connsiteX135" fmla="*/ 383799 w 921534"/>
                <a:gd name="connsiteY135" fmla="*/ 375271 h 989143"/>
                <a:gd name="connsiteX136" fmla="*/ 369238 w 921534"/>
                <a:gd name="connsiteY136" fmla="*/ 393229 h 989143"/>
                <a:gd name="connsiteX137" fmla="*/ 500647 w 921534"/>
                <a:gd name="connsiteY137" fmla="*/ 657987 h 989143"/>
                <a:gd name="connsiteX138" fmla="*/ 477471 w 921534"/>
                <a:gd name="connsiteY138" fmla="*/ 649591 h 989143"/>
                <a:gd name="connsiteX139" fmla="*/ 467764 w 921534"/>
                <a:gd name="connsiteY139" fmla="*/ 665146 h 989143"/>
                <a:gd name="connsiteX140" fmla="*/ 397121 w 921534"/>
                <a:gd name="connsiteY140" fmla="*/ 650804 h 989143"/>
                <a:gd name="connsiteX141" fmla="*/ 369093 w 921534"/>
                <a:gd name="connsiteY141" fmla="*/ 580137 h 989143"/>
                <a:gd name="connsiteX142" fmla="*/ 387390 w 921534"/>
                <a:gd name="connsiteY142" fmla="*/ 572857 h 989143"/>
                <a:gd name="connsiteX143" fmla="*/ 409231 w 921534"/>
                <a:gd name="connsiteY143" fmla="*/ 609962 h 989143"/>
                <a:gd name="connsiteX144" fmla="*/ 440779 w 921534"/>
                <a:gd name="connsiteY144" fmla="*/ 562082 h 989143"/>
                <a:gd name="connsiteX145" fmla="*/ 512659 w 921534"/>
                <a:gd name="connsiteY145" fmla="*/ 618358 h 989143"/>
                <a:gd name="connsiteX146" fmla="*/ 479752 w 921534"/>
                <a:gd name="connsiteY146" fmla="*/ 627920 h 989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921534" h="989143">
                  <a:moveTo>
                    <a:pt x="846605" y="235150"/>
                  </a:moveTo>
                  <a:lnTo>
                    <a:pt x="902663" y="211174"/>
                  </a:lnTo>
                  <a:lnTo>
                    <a:pt x="890529" y="196807"/>
                  </a:lnTo>
                  <a:lnTo>
                    <a:pt x="869828" y="200399"/>
                  </a:lnTo>
                  <a:lnTo>
                    <a:pt x="836922" y="214765"/>
                  </a:lnTo>
                  <a:lnTo>
                    <a:pt x="822361" y="134537"/>
                  </a:lnTo>
                  <a:lnTo>
                    <a:pt x="724830" y="98621"/>
                  </a:lnTo>
                  <a:lnTo>
                    <a:pt x="722403" y="84279"/>
                  </a:lnTo>
                  <a:lnTo>
                    <a:pt x="707843" y="66297"/>
                  </a:lnTo>
                  <a:lnTo>
                    <a:pt x="654260" y="51930"/>
                  </a:lnTo>
                  <a:lnTo>
                    <a:pt x="631109" y="24387"/>
                  </a:lnTo>
                  <a:lnTo>
                    <a:pt x="609268" y="42369"/>
                  </a:lnTo>
                  <a:lnTo>
                    <a:pt x="534961" y="59113"/>
                  </a:lnTo>
                  <a:lnTo>
                    <a:pt x="521565" y="74693"/>
                  </a:lnTo>
                  <a:lnTo>
                    <a:pt x="475239" y="74693"/>
                  </a:lnTo>
                  <a:lnTo>
                    <a:pt x="475239" y="56711"/>
                  </a:lnTo>
                  <a:lnTo>
                    <a:pt x="442356" y="51857"/>
                  </a:lnTo>
                  <a:lnTo>
                    <a:pt x="407047" y="72218"/>
                  </a:lnTo>
                  <a:lnTo>
                    <a:pt x="385206" y="74645"/>
                  </a:lnTo>
                  <a:lnTo>
                    <a:pt x="386420" y="33924"/>
                  </a:lnTo>
                  <a:lnTo>
                    <a:pt x="325508" y="13539"/>
                  </a:lnTo>
                  <a:lnTo>
                    <a:pt x="290175" y="17155"/>
                  </a:lnTo>
                  <a:lnTo>
                    <a:pt x="271901" y="386"/>
                  </a:lnTo>
                  <a:lnTo>
                    <a:pt x="236568" y="19557"/>
                  </a:lnTo>
                  <a:lnTo>
                    <a:pt x="236568" y="25551"/>
                  </a:lnTo>
                  <a:lnTo>
                    <a:pt x="218294" y="27978"/>
                  </a:lnTo>
                  <a:lnTo>
                    <a:pt x="215867" y="44747"/>
                  </a:lnTo>
                  <a:lnTo>
                    <a:pt x="242562" y="69888"/>
                  </a:lnTo>
                  <a:lnTo>
                    <a:pt x="232855" y="96243"/>
                  </a:lnTo>
                  <a:lnTo>
                    <a:pt x="220721" y="95054"/>
                  </a:lnTo>
                  <a:lnTo>
                    <a:pt x="204898" y="118981"/>
                  </a:lnTo>
                  <a:lnTo>
                    <a:pt x="189052" y="116555"/>
                  </a:lnTo>
                  <a:lnTo>
                    <a:pt x="193905" y="138104"/>
                  </a:lnTo>
                  <a:lnTo>
                    <a:pt x="168327" y="156062"/>
                  </a:lnTo>
                  <a:lnTo>
                    <a:pt x="170754" y="181228"/>
                  </a:lnTo>
                  <a:lnTo>
                    <a:pt x="136634" y="187197"/>
                  </a:lnTo>
                  <a:lnTo>
                    <a:pt x="91569" y="158465"/>
                  </a:lnTo>
                  <a:lnTo>
                    <a:pt x="80600" y="177612"/>
                  </a:lnTo>
                  <a:lnTo>
                    <a:pt x="109721" y="196783"/>
                  </a:lnTo>
                  <a:lnTo>
                    <a:pt x="129135" y="193191"/>
                  </a:lnTo>
                  <a:lnTo>
                    <a:pt x="125471" y="212338"/>
                  </a:lnTo>
                  <a:lnTo>
                    <a:pt x="97466" y="230321"/>
                  </a:lnTo>
                  <a:lnTo>
                    <a:pt x="115740" y="247090"/>
                  </a:lnTo>
                  <a:lnTo>
                    <a:pt x="115740" y="275774"/>
                  </a:lnTo>
                  <a:lnTo>
                    <a:pt x="127873" y="278201"/>
                  </a:lnTo>
                  <a:lnTo>
                    <a:pt x="135154" y="302153"/>
                  </a:lnTo>
                  <a:lnTo>
                    <a:pt x="107125" y="300939"/>
                  </a:lnTo>
                  <a:lnTo>
                    <a:pt x="93729" y="309311"/>
                  </a:lnTo>
                  <a:lnTo>
                    <a:pt x="96156" y="338069"/>
                  </a:lnTo>
                  <a:lnTo>
                    <a:pt x="60822" y="327294"/>
                  </a:lnTo>
                  <a:lnTo>
                    <a:pt x="45000" y="365612"/>
                  </a:lnTo>
                  <a:lnTo>
                    <a:pt x="52280" y="414705"/>
                  </a:lnTo>
                  <a:lnTo>
                    <a:pt x="63225" y="402741"/>
                  </a:lnTo>
                  <a:lnTo>
                    <a:pt x="87492" y="444627"/>
                  </a:lnTo>
                  <a:lnTo>
                    <a:pt x="66792" y="462609"/>
                  </a:lnTo>
                  <a:lnTo>
                    <a:pt x="49805" y="436255"/>
                  </a:lnTo>
                  <a:lnTo>
                    <a:pt x="27964" y="456640"/>
                  </a:lnTo>
                  <a:lnTo>
                    <a:pt x="15830" y="442249"/>
                  </a:lnTo>
                  <a:lnTo>
                    <a:pt x="-16" y="434969"/>
                  </a:lnTo>
                  <a:lnTo>
                    <a:pt x="26678" y="499642"/>
                  </a:lnTo>
                  <a:lnTo>
                    <a:pt x="64462" y="486464"/>
                  </a:lnTo>
                  <a:lnTo>
                    <a:pt x="91157" y="572687"/>
                  </a:lnTo>
                  <a:lnTo>
                    <a:pt x="46092" y="600206"/>
                  </a:lnTo>
                  <a:lnTo>
                    <a:pt x="85065" y="632555"/>
                  </a:lnTo>
                  <a:lnTo>
                    <a:pt x="96034" y="618188"/>
                  </a:lnTo>
                  <a:lnTo>
                    <a:pt x="115448" y="630177"/>
                  </a:lnTo>
                  <a:lnTo>
                    <a:pt x="142143" y="703198"/>
                  </a:lnTo>
                  <a:lnTo>
                    <a:pt x="157989" y="690045"/>
                  </a:lnTo>
                  <a:lnTo>
                    <a:pt x="190896" y="718777"/>
                  </a:lnTo>
                  <a:lnTo>
                    <a:pt x="205457" y="753504"/>
                  </a:lnTo>
                  <a:lnTo>
                    <a:pt x="179879" y="787042"/>
                  </a:lnTo>
                  <a:lnTo>
                    <a:pt x="160465" y="782188"/>
                  </a:lnTo>
                  <a:lnTo>
                    <a:pt x="148331" y="806165"/>
                  </a:lnTo>
                  <a:lnTo>
                    <a:pt x="138624" y="794176"/>
                  </a:lnTo>
                  <a:lnTo>
                    <a:pt x="125228" y="807354"/>
                  </a:lnTo>
                  <a:lnTo>
                    <a:pt x="150830" y="837276"/>
                  </a:lnTo>
                  <a:lnTo>
                    <a:pt x="176408" y="843294"/>
                  </a:lnTo>
                  <a:lnTo>
                    <a:pt x="172768" y="864843"/>
                  </a:lnTo>
                  <a:lnTo>
                    <a:pt x="220260" y="855136"/>
                  </a:lnTo>
                  <a:lnTo>
                    <a:pt x="231229" y="827593"/>
                  </a:lnTo>
                  <a:lnTo>
                    <a:pt x="261685" y="841959"/>
                  </a:lnTo>
                  <a:lnTo>
                    <a:pt x="258020" y="867101"/>
                  </a:lnTo>
                  <a:lnTo>
                    <a:pt x="279861" y="869527"/>
                  </a:lnTo>
                  <a:lnTo>
                    <a:pt x="264014" y="897095"/>
                  </a:lnTo>
                  <a:lnTo>
                    <a:pt x="270105" y="929444"/>
                  </a:lnTo>
                  <a:lnTo>
                    <a:pt x="300561" y="913864"/>
                  </a:lnTo>
                  <a:lnTo>
                    <a:pt x="357808" y="921144"/>
                  </a:lnTo>
                  <a:lnTo>
                    <a:pt x="418744" y="906754"/>
                  </a:lnTo>
                  <a:lnTo>
                    <a:pt x="430878" y="918887"/>
                  </a:lnTo>
                  <a:lnTo>
                    <a:pt x="477156" y="905686"/>
                  </a:lnTo>
                  <a:lnTo>
                    <a:pt x="474729" y="948809"/>
                  </a:lnTo>
                  <a:lnTo>
                    <a:pt x="493002" y="961986"/>
                  </a:lnTo>
                  <a:lnTo>
                    <a:pt x="564907" y="926046"/>
                  </a:lnTo>
                  <a:lnTo>
                    <a:pt x="620965" y="932040"/>
                  </a:lnTo>
                  <a:lnTo>
                    <a:pt x="635525" y="985938"/>
                  </a:lnTo>
                  <a:lnTo>
                    <a:pt x="669621" y="989530"/>
                  </a:lnTo>
                  <a:lnTo>
                    <a:pt x="730533" y="953590"/>
                  </a:lnTo>
                  <a:lnTo>
                    <a:pt x="729320" y="887728"/>
                  </a:lnTo>
                  <a:lnTo>
                    <a:pt x="762226" y="855403"/>
                  </a:lnTo>
                  <a:lnTo>
                    <a:pt x="765867" y="812304"/>
                  </a:lnTo>
                  <a:lnTo>
                    <a:pt x="700077" y="759595"/>
                  </a:lnTo>
                  <a:lnTo>
                    <a:pt x="732960" y="703295"/>
                  </a:lnTo>
                  <a:lnTo>
                    <a:pt x="759654" y="699727"/>
                  </a:lnTo>
                  <a:lnTo>
                    <a:pt x="749947" y="655415"/>
                  </a:lnTo>
                  <a:lnTo>
                    <a:pt x="664647" y="673373"/>
                  </a:lnTo>
                  <a:lnTo>
                    <a:pt x="662220" y="626658"/>
                  </a:lnTo>
                  <a:lnTo>
                    <a:pt x="631764" y="603919"/>
                  </a:lnTo>
                  <a:lnTo>
                    <a:pt x="635429" y="564412"/>
                  </a:lnTo>
                  <a:lnTo>
                    <a:pt x="574493" y="538057"/>
                  </a:lnTo>
                  <a:lnTo>
                    <a:pt x="597644" y="503306"/>
                  </a:lnTo>
                  <a:lnTo>
                    <a:pt x="600071" y="449432"/>
                  </a:lnTo>
                  <a:lnTo>
                    <a:pt x="668311" y="463798"/>
                  </a:lnTo>
                  <a:lnTo>
                    <a:pt x="690152" y="359618"/>
                  </a:lnTo>
                  <a:lnTo>
                    <a:pt x="752301" y="317708"/>
                  </a:lnTo>
                  <a:lnTo>
                    <a:pt x="883879" y="316519"/>
                  </a:lnTo>
                  <a:lnTo>
                    <a:pt x="891160" y="306812"/>
                  </a:lnTo>
                  <a:lnTo>
                    <a:pt x="915427" y="324770"/>
                  </a:lnTo>
                  <a:lnTo>
                    <a:pt x="921518" y="297226"/>
                  </a:lnTo>
                  <a:close/>
                  <a:moveTo>
                    <a:pt x="311797" y="334647"/>
                  </a:moveTo>
                  <a:lnTo>
                    <a:pt x="278890" y="346611"/>
                  </a:lnTo>
                  <a:lnTo>
                    <a:pt x="269183" y="355007"/>
                  </a:lnTo>
                  <a:lnTo>
                    <a:pt x="239917" y="321469"/>
                  </a:lnTo>
                  <a:lnTo>
                    <a:pt x="209485" y="291523"/>
                  </a:lnTo>
                  <a:lnTo>
                    <a:pt x="191212" y="302322"/>
                  </a:lnTo>
                  <a:lnTo>
                    <a:pt x="181505" y="295042"/>
                  </a:lnTo>
                  <a:lnTo>
                    <a:pt x="182718" y="272255"/>
                  </a:lnTo>
                  <a:lnTo>
                    <a:pt x="170584" y="256724"/>
                  </a:lnTo>
                  <a:lnTo>
                    <a:pt x="173011" y="239931"/>
                  </a:lnTo>
                  <a:lnTo>
                    <a:pt x="213198" y="231558"/>
                  </a:lnTo>
                  <a:lnTo>
                    <a:pt x="221716" y="206417"/>
                  </a:lnTo>
                  <a:lnTo>
                    <a:pt x="266829" y="202826"/>
                  </a:lnTo>
                  <a:lnTo>
                    <a:pt x="308229" y="231558"/>
                  </a:lnTo>
                  <a:lnTo>
                    <a:pt x="308229" y="260291"/>
                  </a:lnTo>
                  <a:lnTo>
                    <a:pt x="344777" y="287835"/>
                  </a:lnTo>
                  <a:lnTo>
                    <a:pt x="332643" y="332172"/>
                  </a:lnTo>
                  <a:lnTo>
                    <a:pt x="383799" y="375271"/>
                  </a:lnTo>
                  <a:lnTo>
                    <a:pt x="369238" y="393229"/>
                  </a:lnTo>
                  <a:close/>
                  <a:moveTo>
                    <a:pt x="500647" y="657987"/>
                  </a:moveTo>
                  <a:lnTo>
                    <a:pt x="477471" y="649591"/>
                  </a:lnTo>
                  <a:lnTo>
                    <a:pt x="467764" y="665146"/>
                  </a:lnTo>
                  <a:lnTo>
                    <a:pt x="397121" y="650804"/>
                  </a:lnTo>
                  <a:lnTo>
                    <a:pt x="369093" y="580137"/>
                  </a:lnTo>
                  <a:lnTo>
                    <a:pt x="387390" y="572857"/>
                  </a:lnTo>
                  <a:lnTo>
                    <a:pt x="409231" y="609962"/>
                  </a:lnTo>
                  <a:lnTo>
                    <a:pt x="440779" y="562082"/>
                  </a:lnTo>
                  <a:lnTo>
                    <a:pt x="512659" y="618358"/>
                  </a:lnTo>
                  <a:lnTo>
                    <a:pt x="479752" y="627920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98" name="Руза">
              <a:extLst>
                <a:ext uri="{FF2B5EF4-FFF2-40B4-BE49-F238E27FC236}">
                  <a16:creationId xmlns:a16="http://schemas.microsoft.com/office/drawing/2014/main" id="{4D44F39F-08B9-465B-A3F6-9BFE25E71780}"/>
                </a:ext>
              </a:extLst>
            </p:cNvPr>
            <p:cNvSpPr/>
            <p:nvPr/>
          </p:nvSpPr>
          <p:spPr>
            <a:xfrm>
              <a:off x="4193153" y="2531389"/>
              <a:ext cx="994532" cy="1318712"/>
            </a:xfrm>
            <a:custGeom>
              <a:avLst/>
              <a:gdLst>
                <a:gd name="connsiteX0" fmla="*/ 68151 w 963590"/>
                <a:gd name="connsiteY0" fmla="*/ 439943 h 1277684"/>
                <a:gd name="connsiteX1" fmla="*/ 102247 w 963590"/>
                <a:gd name="connsiteY1" fmla="*/ 509397 h 1277684"/>
                <a:gd name="connsiteX2" fmla="*/ 136367 w 963590"/>
                <a:gd name="connsiteY2" fmla="*/ 408784 h 1277684"/>
                <a:gd name="connsiteX3" fmla="*/ 215552 w 963590"/>
                <a:gd name="connsiteY3" fmla="*/ 389613 h 1277684"/>
                <a:gd name="connsiteX4" fmla="*/ 224094 w 963590"/>
                <a:gd name="connsiteY4" fmla="*/ 364496 h 1277684"/>
                <a:gd name="connsiteX5" fmla="*/ 350795 w 963590"/>
                <a:gd name="connsiteY5" fmla="*/ 350129 h 1277684"/>
                <a:gd name="connsiteX6" fmla="*/ 364191 w 963590"/>
                <a:gd name="connsiteY6" fmla="*/ 272279 h 1277684"/>
                <a:gd name="connsiteX7" fmla="*/ 386031 w 963590"/>
                <a:gd name="connsiteY7" fmla="*/ 351319 h 1277684"/>
                <a:gd name="connsiteX8" fmla="*/ 406732 w 963590"/>
                <a:gd name="connsiteY8" fmla="*/ 346465 h 1277684"/>
                <a:gd name="connsiteX9" fmla="*/ 404305 w 963590"/>
                <a:gd name="connsiteY9" fmla="*/ 286597 h 1277684"/>
                <a:gd name="connsiteX10" fmla="*/ 490794 w 963590"/>
                <a:gd name="connsiteY10" fmla="*/ 225516 h 1277684"/>
                <a:gd name="connsiteX11" fmla="*/ 434761 w 963590"/>
                <a:gd name="connsiteY11" fmla="*/ 207558 h 1277684"/>
                <a:gd name="connsiteX12" fmla="*/ 477399 w 963590"/>
                <a:gd name="connsiteY12" fmla="*/ 182417 h 1277684"/>
                <a:gd name="connsiteX13" fmla="*/ 454247 w 963590"/>
                <a:gd name="connsiteY13" fmla="*/ 146501 h 1277684"/>
                <a:gd name="connsiteX14" fmla="*/ 541975 w 963590"/>
                <a:gd name="connsiteY14" fmla="*/ 92603 h 1277684"/>
                <a:gd name="connsiteX15" fmla="*/ 538310 w 963590"/>
                <a:gd name="connsiteY15" fmla="*/ 68651 h 1277684"/>
                <a:gd name="connsiteX16" fmla="*/ 493221 w 963590"/>
                <a:gd name="connsiteY16" fmla="*/ 50693 h 1277684"/>
                <a:gd name="connsiteX17" fmla="*/ 511495 w 963590"/>
                <a:gd name="connsiteY17" fmla="*/ 11161 h 1277684"/>
                <a:gd name="connsiteX18" fmla="*/ 618708 w 963590"/>
                <a:gd name="connsiteY18" fmla="*/ 25527 h 1277684"/>
                <a:gd name="connsiteX19" fmla="*/ 612617 w 963590"/>
                <a:gd name="connsiteY19" fmla="*/ 386 h 1277684"/>
                <a:gd name="connsiteX20" fmla="*/ 633342 w 963590"/>
                <a:gd name="connsiteY20" fmla="*/ 2813 h 1277684"/>
                <a:gd name="connsiteX21" fmla="*/ 641860 w 963590"/>
                <a:gd name="connsiteY21" fmla="*/ 92603 h 1277684"/>
                <a:gd name="connsiteX22" fmla="*/ 677290 w 963590"/>
                <a:gd name="connsiteY22" fmla="*/ 72412 h 1277684"/>
                <a:gd name="connsiteX23" fmla="*/ 667583 w 963590"/>
                <a:gd name="connsiteY23" fmla="*/ 32904 h 1277684"/>
                <a:gd name="connsiteX24" fmla="*/ 762615 w 963590"/>
                <a:gd name="connsiteY24" fmla="*/ 46058 h 1277684"/>
                <a:gd name="connsiteX25" fmla="*/ 753976 w 963590"/>
                <a:gd name="connsiteY25" fmla="*/ 79474 h 1277684"/>
                <a:gd name="connsiteX26" fmla="*/ 767371 w 963590"/>
                <a:gd name="connsiteY26" fmla="*/ 79474 h 1277684"/>
                <a:gd name="connsiteX27" fmla="*/ 781932 w 963590"/>
                <a:gd name="connsiteY27" fmla="*/ 140555 h 1277684"/>
                <a:gd name="connsiteX28" fmla="*/ 778267 w 963590"/>
                <a:gd name="connsiteY28" fmla="*/ 178874 h 1277684"/>
                <a:gd name="connsiteX29" fmla="*/ 814814 w 963590"/>
                <a:gd name="connsiteY29" fmla="*/ 176447 h 1277684"/>
                <a:gd name="connsiteX30" fmla="*/ 887908 w 963590"/>
                <a:gd name="connsiteY30" fmla="*/ 292615 h 1277684"/>
                <a:gd name="connsiteX31" fmla="*/ 805059 w 963590"/>
                <a:gd name="connsiteY31" fmla="*/ 318946 h 1277684"/>
                <a:gd name="connsiteX32" fmla="*/ 836898 w 963590"/>
                <a:gd name="connsiteY32" fmla="*/ 344208 h 1277684"/>
                <a:gd name="connsiteX33" fmla="*/ 805204 w 963590"/>
                <a:gd name="connsiteY33" fmla="*/ 380124 h 1277684"/>
                <a:gd name="connsiteX34" fmla="*/ 773535 w 963590"/>
                <a:gd name="connsiteY34" fmla="*/ 378911 h 1277684"/>
                <a:gd name="connsiteX35" fmla="*/ 777200 w 963590"/>
                <a:gd name="connsiteY35" fmla="*/ 445986 h 1277684"/>
                <a:gd name="connsiteX36" fmla="*/ 817387 w 963590"/>
                <a:gd name="connsiteY36" fmla="*/ 426815 h 1277684"/>
                <a:gd name="connsiteX37" fmla="*/ 822240 w 963590"/>
                <a:gd name="connsiteY37" fmla="*/ 462755 h 1277684"/>
                <a:gd name="connsiteX38" fmla="*/ 849056 w 963590"/>
                <a:gd name="connsiteY38" fmla="*/ 479524 h 1277684"/>
                <a:gd name="connsiteX39" fmla="*/ 853909 w 963590"/>
                <a:gd name="connsiteY39" fmla="*/ 457974 h 1277684"/>
                <a:gd name="connsiteX40" fmla="*/ 875750 w 963590"/>
                <a:gd name="connsiteY40" fmla="*/ 467681 h 1277684"/>
                <a:gd name="connsiteX41" fmla="*/ 909870 w 963590"/>
                <a:gd name="connsiteY41" fmla="*/ 504787 h 1277684"/>
                <a:gd name="connsiteX42" fmla="*/ 891597 w 963590"/>
                <a:gd name="connsiteY42" fmla="*/ 516775 h 1277684"/>
                <a:gd name="connsiteX43" fmla="*/ 902566 w 963590"/>
                <a:gd name="connsiteY43" fmla="*/ 563489 h 1277684"/>
                <a:gd name="connsiteX44" fmla="*/ 886719 w 963590"/>
                <a:gd name="connsiteY44" fmla="*/ 594625 h 1277684"/>
                <a:gd name="connsiteX45" fmla="*/ 954935 w 963590"/>
                <a:gd name="connsiteY45" fmla="*/ 688006 h 1277684"/>
                <a:gd name="connsiteX46" fmla="*/ 925814 w 963590"/>
                <a:gd name="connsiteY46" fmla="*/ 710769 h 1277684"/>
                <a:gd name="connsiteX47" fmla="*/ 922149 w 963590"/>
                <a:gd name="connsiteY47" fmla="*/ 775442 h 1277684"/>
                <a:gd name="connsiteX48" fmla="*/ 963574 w 963590"/>
                <a:gd name="connsiteY48" fmla="*/ 810169 h 1277684"/>
                <a:gd name="connsiteX49" fmla="*/ 900212 w 963590"/>
                <a:gd name="connsiteY49" fmla="*/ 834121 h 1277684"/>
                <a:gd name="connsiteX50" fmla="*/ 845416 w 963590"/>
                <a:gd name="connsiteY50" fmla="*/ 892654 h 1277684"/>
                <a:gd name="connsiteX51" fmla="*/ 745506 w 963590"/>
                <a:gd name="connsiteY51" fmla="*/ 909423 h 1277684"/>
                <a:gd name="connsiteX52" fmla="*/ 708959 w 963590"/>
                <a:gd name="connsiteY52" fmla="*/ 942936 h 1277684"/>
                <a:gd name="connsiteX53" fmla="*/ 722379 w 963590"/>
                <a:gd name="connsiteY53" fmla="*/ 974072 h 1277684"/>
                <a:gd name="connsiteX54" fmla="*/ 700538 w 963590"/>
                <a:gd name="connsiteY54" fmla="*/ 998024 h 1277684"/>
                <a:gd name="connsiteX55" fmla="*/ 750481 w 963590"/>
                <a:gd name="connsiteY55" fmla="*/ 1013579 h 1277684"/>
                <a:gd name="connsiteX56" fmla="*/ 789479 w 963590"/>
                <a:gd name="connsiteY56" fmla="*/ 1060294 h 1277684"/>
                <a:gd name="connsiteX57" fmla="*/ 788266 w 963590"/>
                <a:gd name="connsiteY57" fmla="*/ 1110577 h 1277684"/>
                <a:gd name="connsiteX58" fmla="*/ 826026 w 963590"/>
                <a:gd name="connsiteY58" fmla="*/ 1158481 h 1277684"/>
                <a:gd name="connsiteX59" fmla="*/ 756402 w 963590"/>
                <a:gd name="connsiteY59" fmla="*/ 1182408 h 1277684"/>
                <a:gd name="connsiteX60" fmla="*/ 760067 w 963590"/>
                <a:gd name="connsiteY60" fmla="*/ 1251862 h 1277684"/>
                <a:gd name="connsiteX61" fmla="*/ 718642 w 963590"/>
                <a:gd name="connsiteY61" fmla="*/ 1242155 h 1277684"/>
                <a:gd name="connsiteX62" fmla="*/ 633366 w 963590"/>
                <a:gd name="connsiteY62" fmla="*/ 1273290 h 1277684"/>
                <a:gd name="connsiteX63" fmla="*/ 618805 w 963590"/>
                <a:gd name="connsiteY63" fmla="*/ 1230191 h 1277684"/>
                <a:gd name="connsiteX64" fmla="*/ 549376 w 963590"/>
                <a:gd name="connsiteY64" fmla="*/ 1278071 h 1277684"/>
                <a:gd name="connsiteX65" fmla="*/ 525109 w 963590"/>
                <a:gd name="connsiteY65" fmla="*/ 1234948 h 1277684"/>
                <a:gd name="connsiteX66" fmla="*/ 438595 w 963590"/>
                <a:gd name="connsiteY66" fmla="*/ 1230094 h 1277684"/>
                <a:gd name="connsiteX67" fmla="*/ 419181 w 963590"/>
                <a:gd name="connsiteY67" fmla="*/ 1189373 h 1277684"/>
                <a:gd name="connsiteX68" fmla="*/ 430150 w 963590"/>
                <a:gd name="connsiteY68" fmla="*/ 1166610 h 1277684"/>
                <a:gd name="connsiteX69" fmla="*/ 413162 w 963590"/>
                <a:gd name="connsiteY69" fmla="*/ 1146250 h 1277684"/>
                <a:gd name="connsiteX70" fmla="*/ 504530 w 963590"/>
                <a:gd name="connsiteY70" fmla="*/ 1097157 h 1277684"/>
                <a:gd name="connsiteX71" fmla="*/ 486256 w 963590"/>
                <a:gd name="connsiteY71" fmla="*/ 1049253 h 1277684"/>
                <a:gd name="connsiteX72" fmla="*/ 545954 w 963590"/>
                <a:gd name="connsiteY72" fmla="*/ 1055247 h 1277684"/>
                <a:gd name="connsiteX73" fmla="*/ 565368 w 963590"/>
                <a:gd name="connsiteY73" fmla="*/ 1028892 h 1277684"/>
                <a:gd name="connsiteX74" fmla="*/ 476452 w 963590"/>
                <a:gd name="connsiteY74" fmla="*/ 877996 h 1277684"/>
                <a:gd name="connsiteX75" fmla="*/ 448205 w 963590"/>
                <a:gd name="connsiteY75" fmla="*/ 899765 h 1277684"/>
                <a:gd name="connsiteX76" fmla="*/ 401902 w 963590"/>
                <a:gd name="connsiteY76" fmla="*/ 835116 h 1277684"/>
                <a:gd name="connsiteX77" fmla="*/ 367806 w 963590"/>
                <a:gd name="connsiteY77" fmla="*/ 865062 h 1277684"/>
                <a:gd name="connsiteX78" fmla="*/ 351960 w 963590"/>
                <a:gd name="connsiteY78" fmla="*/ 782407 h 1277684"/>
                <a:gd name="connsiteX79" fmla="*/ 314200 w 963590"/>
                <a:gd name="connsiteY79" fmla="*/ 776437 h 1277684"/>
                <a:gd name="connsiteX80" fmla="*/ 331187 w 963590"/>
                <a:gd name="connsiteY80" fmla="*/ 742899 h 1277684"/>
                <a:gd name="connsiteX81" fmla="*/ 289786 w 963590"/>
                <a:gd name="connsiteY81" fmla="*/ 723752 h 1277684"/>
                <a:gd name="connsiteX82" fmla="*/ 300731 w 963590"/>
                <a:gd name="connsiteY82" fmla="*/ 681842 h 1277684"/>
                <a:gd name="connsiteX83" fmla="*/ 252002 w 963590"/>
                <a:gd name="connsiteY83" fmla="*/ 691403 h 1277684"/>
                <a:gd name="connsiteX84" fmla="*/ 272726 w 963590"/>
                <a:gd name="connsiteY84" fmla="*/ 649518 h 1277684"/>
                <a:gd name="connsiteX85" fmla="*/ 199633 w 963590"/>
                <a:gd name="connsiteY85" fmla="*/ 593217 h 1277684"/>
                <a:gd name="connsiteX86" fmla="*/ 104601 w 963590"/>
                <a:gd name="connsiteY86" fmla="*/ 631536 h 1277684"/>
                <a:gd name="connsiteX87" fmla="*/ 69268 w 963590"/>
                <a:gd name="connsiteY87" fmla="*/ 607584 h 1277684"/>
                <a:gd name="connsiteX88" fmla="*/ 72932 w 963590"/>
                <a:gd name="connsiteY88" fmla="*/ 552496 h 1277684"/>
                <a:gd name="connsiteX89" fmla="*/ 46238 w 963590"/>
                <a:gd name="connsiteY89" fmla="*/ 553710 h 1277684"/>
                <a:gd name="connsiteX90" fmla="*/ 74267 w 963590"/>
                <a:gd name="connsiteY90" fmla="*/ 532136 h 1277684"/>
                <a:gd name="connsiteX91" fmla="*/ 62133 w 963590"/>
                <a:gd name="connsiteY91" fmla="*/ 511776 h 1277684"/>
                <a:gd name="connsiteX92" fmla="*/ -16 w 963590"/>
                <a:gd name="connsiteY92" fmla="*/ 480640 h 1277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963590" h="1277684">
                  <a:moveTo>
                    <a:pt x="68151" y="439943"/>
                  </a:moveTo>
                  <a:lnTo>
                    <a:pt x="102247" y="509397"/>
                  </a:lnTo>
                  <a:lnTo>
                    <a:pt x="136367" y="408784"/>
                  </a:lnTo>
                  <a:lnTo>
                    <a:pt x="215552" y="389613"/>
                  </a:lnTo>
                  <a:lnTo>
                    <a:pt x="224094" y="364496"/>
                  </a:lnTo>
                  <a:lnTo>
                    <a:pt x="350795" y="350129"/>
                  </a:lnTo>
                  <a:lnTo>
                    <a:pt x="364191" y="272279"/>
                  </a:lnTo>
                  <a:lnTo>
                    <a:pt x="386031" y="351319"/>
                  </a:lnTo>
                  <a:lnTo>
                    <a:pt x="406732" y="346465"/>
                  </a:lnTo>
                  <a:lnTo>
                    <a:pt x="404305" y="286597"/>
                  </a:lnTo>
                  <a:lnTo>
                    <a:pt x="490794" y="225516"/>
                  </a:lnTo>
                  <a:lnTo>
                    <a:pt x="434761" y="207558"/>
                  </a:lnTo>
                  <a:lnTo>
                    <a:pt x="477399" y="182417"/>
                  </a:lnTo>
                  <a:lnTo>
                    <a:pt x="454247" y="146501"/>
                  </a:lnTo>
                  <a:lnTo>
                    <a:pt x="541975" y="92603"/>
                  </a:lnTo>
                  <a:lnTo>
                    <a:pt x="538310" y="68651"/>
                  </a:lnTo>
                  <a:lnTo>
                    <a:pt x="493221" y="50693"/>
                  </a:lnTo>
                  <a:lnTo>
                    <a:pt x="511495" y="11161"/>
                  </a:lnTo>
                  <a:lnTo>
                    <a:pt x="618708" y="25527"/>
                  </a:lnTo>
                  <a:lnTo>
                    <a:pt x="612617" y="386"/>
                  </a:lnTo>
                  <a:lnTo>
                    <a:pt x="633342" y="2813"/>
                  </a:lnTo>
                  <a:lnTo>
                    <a:pt x="641860" y="92603"/>
                  </a:lnTo>
                  <a:lnTo>
                    <a:pt x="677290" y="72412"/>
                  </a:lnTo>
                  <a:lnTo>
                    <a:pt x="667583" y="32904"/>
                  </a:lnTo>
                  <a:lnTo>
                    <a:pt x="762615" y="46058"/>
                  </a:lnTo>
                  <a:lnTo>
                    <a:pt x="753976" y="79474"/>
                  </a:lnTo>
                  <a:lnTo>
                    <a:pt x="767371" y="79474"/>
                  </a:lnTo>
                  <a:lnTo>
                    <a:pt x="781932" y="140555"/>
                  </a:lnTo>
                  <a:lnTo>
                    <a:pt x="778267" y="178874"/>
                  </a:lnTo>
                  <a:lnTo>
                    <a:pt x="814814" y="176447"/>
                  </a:lnTo>
                  <a:lnTo>
                    <a:pt x="887908" y="292615"/>
                  </a:lnTo>
                  <a:lnTo>
                    <a:pt x="805059" y="318946"/>
                  </a:lnTo>
                  <a:lnTo>
                    <a:pt x="836898" y="344208"/>
                  </a:lnTo>
                  <a:lnTo>
                    <a:pt x="805204" y="380124"/>
                  </a:lnTo>
                  <a:lnTo>
                    <a:pt x="773535" y="378911"/>
                  </a:lnTo>
                  <a:lnTo>
                    <a:pt x="777200" y="445986"/>
                  </a:lnTo>
                  <a:lnTo>
                    <a:pt x="817387" y="426815"/>
                  </a:lnTo>
                  <a:lnTo>
                    <a:pt x="822240" y="462755"/>
                  </a:lnTo>
                  <a:lnTo>
                    <a:pt x="849056" y="479524"/>
                  </a:lnTo>
                  <a:lnTo>
                    <a:pt x="853909" y="457974"/>
                  </a:lnTo>
                  <a:lnTo>
                    <a:pt x="875750" y="467681"/>
                  </a:lnTo>
                  <a:lnTo>
                    <a:pt x="909870" y="504787"/>
                  </a:lnTo>
                  <a:lnTo>
                    <a:pt x="891597" y="516775"/>
                  </a:lnTo>
                  <a:lnTo>
                    <a:pt x="902566" y="563489"/>
                  </a:lnTo>
                  <a:lnTo>
                    <a:pt x="886719" y="594625"/>
                  </a:lnTo>
                  <a:lnTo>
                    <a:pt x="954935" y="688006"/>
                  </a:lnTo>
                  <a:lnTo>
                    <a:pt x="925814" y="710769"/>
                  </a:lnTo>
                  <a:lnTo>
                    <a:pt x="922149" y="775442"/>
                  </a:lnTo>
                  <a:lnTo>
                    <a:pt x="963574" y="810169"/>
                  </a:lnTo>
                  <a:lnTo>
                    <a:pt x="900212" y="834121"/>
                  </a:lnTo>
                  <a:lnTo>
                    <a:pt x="845416" y="892654"/>
                  </a:lnTo>
                  <a:lnTo>
                    <a:pt x="745506" y="909423"/>
                  </a:lnTo>
                  <a:lnTo>
                    <a:pt x="708959" y="942936"/>
                  </a:lnTo>
                  <a:lnTo>
                    <a:pt x="722379" y="974072"/>
                  </a:lnTo>
                  <a:lnTo>
                    <a:pt x="700538" y="998024"/>
                  </a:lnTo>
                  <a:lnTo>
                    <a:pt x="750481" y="1013579"/>
                  </a:lnTo>
                  <a:lnTo>
                    <a:pt x="789479" y="1060294"/>
                  </a:lnTo>
                  <a:lnTo>
                    <a:pt x="788266" y="1110577"/>
                  </a:lnTo>
                  <a:lnTo>
                    <a:pt x="826026" y="1158481"/>
                  </a:lnTo>
                  <a:lnTo>
                    <a:pt x="756402" y="1182408"/>
                  </a:lnTo>
                  <a:lnTo>
                    <a:pt x="760067" y="1251862"/>
                  </a:lnTo>
                  <a:lnTo>
                    <a:pt x="718642" y="1242155"/>
                  </a:lnTo>
                  <a:lnTo>
                    <a:pt x="633366" y="1273290"/>
                  </a:lnTo>
                  <a:lnTo>
                    <a:pt x="618805" y="1230191"/>
                  </a:lnTo>
                  <a:lnTo>
                    <a:pt x="549376" y="1278071"/>
                  </a:lnTo>
                  <a:lnTo>
                    <a:pt x="525109" y="1234948"/>
                  </a:lnTo>
                  <a:lnTo>
                    <a:pt x="438595" y="1230094"/>
                  </a:lnTo>
                  <a:lnTo>
                    <a:pt x="419181" y="1189373"/>
                  </a:lnTo>
                  <a:lnTo>
                    <a:pt x="430150" y="1166610"/>
                  </a:lnTo>
                  <a:lnTo>
                    <a:pt x="413162" y="1146250"/>
                  </a:lnTo>
                  <a:lnTo>
                    <a:pt x="504530" y="1097157"/>
                  </a:lnTo>
                  <a:lnTo>
                    <a:pt x="486256" y="1049253"/>
                  </a:lnTo>
                  <a:lnTo>
                    <a:pt x="545954" y="1055247"/>
                  </a:lnTo>
                  <a:lnTo>
                    <a:pt x="565368" y="1028892"/>
                  </a:lnTo>
                  <a:lnTo>
                    <a:pt x="476452" y="877996"/>
                  </a:lnTo>
                  <a:lnTo>
                    <a:pt x="448205" y="899765"/>
                  </a:lnTo>
                  <a:lnTo>
                    <a:pt x="401902" y="835116"/>
                  </a:lnTo>
                  <a:lnTo>
                    <a:pt x="367806" y="865062"/>
                  </a:lnTo>
                  <a:lnTo>
                    <a:pt x="351960" y="782407"/>
                  </a:lnTo>
                  <a:lnTo>
                    <a:pt x="314200" y="776437"/>
                  </a:lnTo>
                  <a:lnTo>
                    <a:pt x="331187" y="742899"/>
                  </a:lnTo>
                  <a:lnTo>
                    <a:pt x="289786" y="723752"/>
                  </a:lnTo>
                  <a:lnTo>
                    <a:pt x="300731" y="681842"/>
                  </a:lnTo>
                  <a:lnTo>
                    <a:pt x="252002" y="691403"/>
                  </a:lnTo>
                  <a:lnTo>
                    <a:pt x="272726" y="649518"/>
                  </a:lnTo>
                  <a:lnTo>
                    <a:pt x="199633" y="593217"/>
                  </a:lnTo>
                  <a:lnTo>
                    <a:pt x="104601" y="631536"/>
                  </a:lnTo>
                  <a:lnTo>
                    <a:pt x="69268" y="607584"/>
                  </a:lnTo>
                  <a:lnTo>
                    <a:pt x="72932" y="552496"/>
                  </a:lnTo>
                  <a:lnTo>
                    <a:pt x="46238" y="553710"/>
                  </a:lnTo>
                  <a:lnTo>
                    <a:pt x="74267" y="532136"/>
                  </a:lnTo>
                  <a:lnTo>
                    <a:pt x="62133" y="511776"/>
                  </a:lnTo>
                  <a:lnTo>
                    <a:pt x="-16" y="480640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FDE6C3"/>
                </a:solidFill>
              </a:endParaRPr>
            </a:p>
          </p:txBody>
        </p:sp>
        <p:sp>
          <p:nvSpPr>
            <p:cNvPr id="99" name="Подольск">
              <a:extLst>
                <a:ext uri="{FF2B5EF4-FFF2-40B4-BE49-F238E27FC236}">
                  <a16:creationId xmlns:a16="http://schemas.microsoft.com/office/drawing/2014/main" id="{61EFEFD7-BC79-4A4D-BB44-19DDF50815EC}"/>
                </a:ext>
              </a:extLst>
            </p:cNvPr>
            <p:cNvSpPr/>
            <p:nvPr/>
          </p:nvSpPr>
          <p:spPr>
            <a:xfrm>
              <a:off x="6174152" y="3566073"/>
              <a:ext cx="408037" cy="589901"/>
            </a:xfrm>
            <a:custGeom>
              <a:avLst/>
              <a:gdLst>
                <a:gd name="connsiteX0" fmla="*/ 2046 w 395342"/>
                <a:gd name="connsiteY0" fmla="*/ 151160 h 571548"/>
                <a:gd name="connsiteX1" fmla="*/ 5687 w 395342"/>
                <a:gd name="connsiteY1" fmla="*/ 111653 h 571548"/>
                <a:gd name="connsiteX2" fmla="*/ 25101 w 395342"/>
                <a:gd name="connsiteY2" fmla="*/ 123616 h 571548"/>
                <a:gd name="connsiteX3" fmla="*/ 52960 w 395342"/>
                <a:gd name="connsiteY3" fmla="*/ 87967 h 571548"/>
                <a:gd name="connsiteX4" fmla="*/ 81377 w 395342"/>
                <a:gd name="connsiteY4" fmla="*/ 74111 h 571548"/>
                <a:gd name="connsiteX5" fmla="*/ 88949 w 395342"/>
                <a:gd name="connsiteY5" fmla="*/ 109202 h 571548"/>
                <a:gd name="connsiteX6" fmla="*/ 134086 w 395342"/>
                <a:gd name="connsiteY6" fmla="*/ 125436 h 571548"/>
                <a:gd name="connsiteX7" fmla="*/ 120521 w 395342"/>
                <a:gd name="connsiteY7" fmla="*/ 147836 h 571548"/>
                <a:gd name="connsiteX8" fmla="*/ 127801 w 395342"/>
                <a:gd name="connsiteY8" fmla="*/ 170890 h 571548"/>
                <a:gd name="connsiteX9" fmla="*/ 172502 w 395342"/>
                <a:gd name="connsiteY9" fmla="*/ 182295 h 571548"/>
                <a:gd name="connsiteX10" fmla="*/ 166580 w 395342"/>
                <a:gd name="connsiteY10" fmla="*/ 147763 h 571548"/>
                <a:gd name="connsiteX11" fmla="*/ 194731 w 395342"/>
                <a:gd name="connsiteY11" fmla="*/ 130193 h 571548"/>
                <a:gd name="connsiteX12" fmla="*/ 190435 w 395342"/>
                <a:gd name="connsiteY12" fmla="*/ 101654 h 571548"/>
                <a:gd name="connsiteX13" fmla="*/ 208466 w 395342"/>
                <a:gd name="connsiteY13" fmla="*/ 100247 h 571548"/>
                <a:gd name="connsiteX14" fmla="*/ 215746 w 395342"/>
                <a:gd name="connsiteY14" fmla="*/ 84279 h 571548"/>
                <a:gd name="connsiteX15" fmla="*/ 223172 w 395342"/>
                <a:gd name="connsiteY15" fmla="*/ 70252 h 571548"/>
                <a:gd name="connsiteX16" fmla="*/ 235937 w 395342"/>
                <a:gd name="connsiteY16" fmla="*/ 61370 h 571548"/>
                <a:gd name="connsiteX17" fmla="*/ 262631 w 395342"/>
                <a:gd name="connsiteY17" fmla="*/ 68651 h 571548"/>
                <a:gd name="connsiteX18" fmla="*/ 269911 w 395342"/>
                <a:gd name="connsiteY18" fmla="*/ 21936 h 571548"/>
                <a:gd name="connsiteX19" fmla="*/ 325969 w 395342"/>
                <a:gd name="connsiteY19" fmla="*/ 32735 h 571548"/>
                <a:gd name="connsiteX20" fmla="*/ 378339 w 395342"/>
                <a:gd name="connsiteY20" fmla="*/ 386 h 571548"/>
                <a:gd name="connsiteX21" fmla="*/ 395326 w 395342"/>
                <a:gd name="connsiteY21" fmla="*/ 49479 h 571548"/>
                <a:gd name="connsiteX22" fmla="*/ 359968 w 395342"/>
                <a:gd name="connsiteY22" fmla="*/ 118933 h 571548"/>
                <a:gd name="connsiteX23" fmla="*/ 323446 w 395342"/>
                <a:gd name="connsiteY23" fmla="*/ 136915 h 571548"/>
                <a:gd name="connsiteX24" fmla="*/ 327086 w 395342"/>
                <a:gd name="connsiteY24" fmla="*/ 157275 h 571548"/>
                <a:gd name="connsiteX25" fmla="*/ 289325 w 395342"/>
                <a:gd name="connsiteY25" fmla="*/ 215954 h 571548"/>
                <a:gd name="connsiteX26" fmla="*/ 311166 w 395342"/>
                <a:gd name="connsiteY26" fmla="*/ 233912 h 571548"/>
                <a:gd name="connsiteX27" fmla="*/ 272168 w 395342"/>
                <a:gd name="connsiteY27" fmla="*/ 242285 h 571548"/>
                <a:gd name="connsiteX28" fmla="*/ 263626 w 395342"/>
                <a:gd name="connsiteY28" fmla="*/ 278225 h 571548"/>
                <a:gd name="connsiteX29" fmla="*/ 283040 w 395342"/>
                <a:gd name="connsiteY29" fmla="*/ 302177 h 571548"/>
                <a:gd name="connsiteX30" fmla="*/ 362225 w 395342"/>
                <a:gd name="connsiteY30" fmla="*/ 318922 h 571548"/>
                <a:gd name="connsiteX31" fmla="*/ 365865 w 395342"/>
                <a:gd name="connsiteY31" fmla="*/ 401577 h 571548"/>
                <a:gd name="connsiteX32" fmla="*/ 384139 w 395342"/>
                <a:gd name="connsiteY32" fmla="*/ 442273 h 571548"/>
                <a:gd name="connsiteX33" fmla="*/ 369578 w 395342"/>
                <a:gd name="connsiteY33" fmla="*/ 454261 h 571548"/>
                <a:gd name="connsiteX34" fmla="*/ 348878 w 395342"/>
                <a:gd name="connsiteY34" fmla="*/ 427931 h 571548"/>
                <a:gd name="connsiteX35" fmla="*/ 329464 w 395342"/>
                <a:gd name="connsiteY35" fmla="*/ 445889 h 571548"/>
                <a:gd name="connsiteX36" fmla="*/ 281948 w 395342"/>
                <a:gd name="connsiteY36" fmla="*/ 435090 h 571548"/>
                <a:gd name="connsiteX37" fmla="*/ 284375 w 395342"/>
                <a:gd name="connsiteY37" fmla="*/ 493769 h 571548"/>
                <a:gd name="connsiteX38" fmla="*/ 249041 w 395342"/>
                <a:gd name="connsiteY38" fmla="*/ 481805 h 571548"/>
                <a:gd name="connsiteX39" fmla="*/ 236907 w 395342"/>
                <a:gd name="connsiteY39" fmla="*/ 538081 h 571548"/>
                <a:gd name="connsiteX40" fmla="*/ 216207 w 395342"/>
                <a:gd name="connsiteY40" fmla="*/ 508160 h 571548"/>
                <a:gd name="connsiteX41" fmla="*/ 189513 w 395342"/>
                <a:gd name="connsiteY41" fmla="*/ 541673 h 571548"/>
                <a:gd name="connsiteX42" fmla="*/ 150491 w 395342"/>
                <a:gd name="connsiteY42" fmla="*/ 473408 h 571548"/>
                <a:gd name="connsiteX43" fmla="*/ 100742 w 395342"/>
                <a:gd name="connsiteY43" fmla="*/ 533252 h 571548"/>
                <a:gd name="connsiteX44" fmla="*/ 13064 w 395342"/>
                <a:gd name="connsiteY44" fmla="*/ 571934 h 571548"/>
                <a:gd name="connsiteX45" fmla="*/ 27770 w 395342"/>
                <a:gd name="connsiteY45" fmla="*/ 474064 h 571548"/>
                <a:gd name="connsiteX46" fmla="*/ 36021 w 395342"/>
                <a:gd name="connsiteY46" fmla="*/ 469696 h 571548"/>
                <a:gd name="connsiteX47" fmla="*/ 18646 w 395342"/>
                <a:gd name="connsiteY47" fmla="*/ 447151 h 571548"/>
                <a:gd name="connsiteX48" fmla="*/ 469 w 395342"/>
                <a:gd name="connsiteY48" fmla="*/ 448000 h 571548"/>
                <a:gd name="connsiteX49" fmla="*/ 2410 w 395342"/>
                <a:gd name="connsiteY49" fmla="*/ 432493 h 571548"/>
                <a:gd name="connsiteX50" fmla="*/ -16 w 395342"/>
                <a:gd name="connsiteY50" fmla="*/ 419341 h 571548"/>
                <a:gd name="connsiteX51" fmla="*/ 9691 w 395342"/>
                <a:gd name="connsiteY51" fmla="*/ 423296 h 571548"/>
                <a:gd name="connsiteX52" fmla="*/ 23887 w 395342"/>
                <a:gd name="connsiteY52" fmla="*/ 431498 h 571548"/>
                <a:gd name="connsiteX53" fmla="*/ 31944 w 395342"/>
                <a:gd name="connsiteY53" fmla="*/ 423539 h 571548"/>
                <a:gd name="connsiteX54" fmla="*/ 45121 w 395342"/>
                <a:gd name="connsiteY54" fmla="*/ 424752 h 571548"/>
                <a:gd name="connsiteX55" fmla="*/ 51479 w 395342"/>
                <a:gd name="connsiteY55" fmla="*/ 414608 h 571548"/>
                <a:gd name="connsiteX56" fmla="*/ 47500 w 395342"/>
                <a:gd name="connsiteY56" fmla="*/ 401188 h 571548"/>
                <a:gd name="connsiteX57" fmla="*/ 23450 w 395342"/>
                <a:gd name="connsiteY57" fmla="*/ 374300 h 571548"/>
                <a:gd name="connsiteX58" fmla="*/ 43956 w 395342"/>
                <a:gd name="connsiteY58" fmla="*/ 360662 h 571548"/>
                <a:gd name="connsiteX59" fmla="*/ 46238 w 395342"/>
                <a:gd name="connsiteY59" fmla="*/ 346441 h 571548"/>
                <a:gd name="connsiteX60" fmla="*/ 68564 w 395342"/>
                <a:gd name="connsiteY60" fmla="*/ 336079 h 571548"/>
                <a:gd name="connsiteX61" fmla="*/ 48519 w 395342"/>
                <a:gd name="connsiteY61" fmla="*/ 319819 h 571548"/>
                <a:gd name="connsiteX62" fmla="*/ 67933 w 395342"/>
                <a:gd name="connsiteY62" fmla="*/ 295964 h 571548"/>
                <a:gd name="connsiteX63" fmla="*/ 76742 w 395342"/>
                <a:gd name="connsiteY63" fmla="*/ 297056 h 571548"/>
                <a:gd name="connsiteX64" fmla="*/ 86449 w 395342"/>
                <a:gd name="connsiteY64" fmla="*/ 289509 h 571548"/>
                <a:gd name="connsiteX65" fmla="*/ 85575 w 395342"/>
                <a:gd name="connsiteY65" fmla="*/ 299216 h 571548"/>
                <a:gd name="connsiteX66" fmla="*/ 91618 w 395342"/>
                <a:gd name="connsiteY66" fmla="*/ 307977 h 571548"/>
                <a:gd name="connsiteX67" fmla="*/ 102150 w 395342"/>
                <a:gd name="connsiteY67" fmla="*/ 295843 h 571548"/>
                <a:gd name="connsiteX68" fmla="*/ 116080 w 395342"/>
                <a:gd name="connsiteY68" fmla="*/ 308923 h 571548"/>
                <a:gd name="connsiteX69" fmla="*/ 99553 w 395342"/>
                <a:gd name="connsiteY69" fmla="*/ 209427 h 571548"/>
                <a:gd name="connsiteX70" fmla="*/ 63686 w 395342"/>
                <a:gd name="connsiteY70" fmla="*/ 204573 h 571548"/>
                <a:gd name="connsiteX71" fmla="*/ 61720 w 395342"/>
                <a:gd name="connsiteY71" fmla="*/ 183533 h 571548"/>
                <a:gd name="connsiteX72" fmla="*/ 49198 w 395342"/>
                <a:gd name="connsiteY72" fmla="*/ 176568 h 571548"/>
                <a:gd name="connsiteX73" fmla="*/ 2823 w 395342"/>
                <a:gd name="connsiteY73" fmla="*/ 172855 h 571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395342" h="571548">
                  <a:moveTo>
                    <a:pt x="2046" y="151160"/>
                  </a:moveTo>
                  <a:lnTo>
                    <a:pt x="5687" y="111653"/>
                  </a:lnTo>
                  <a:lnTo>
                    <a:pt x="25101" y="123616"/>
                  </a:lnTo>
                  <a:lnTo>
                    <a:pt x="52960" y="87967"/>
                  </a:lnTo>
                  <a:lnTo>
                    <a:pt x="81377" y="74111"/>
                  </a:lnTo>
                  <a:lnTo>
                    <a:pt x="88949" y="109202"/>
                  </a:lnTo>
                  <a:lnTo>
                    <a:pt x="134086" y="125436"/>
                  </a:lnTo>
                  <a:lnTo>
                    <a:pt x="120521" y="147836"/>
                  </a:lnTo>
                  <a:lnTo>
                    <a:pt x="127801" y="170890"/>
                  </a:lnTo>
                  <a:lnTo>
                    <a:pt x="172502" y="182295"/>
                  </a:lnTo>
                  <a:lnTo>
                    <a:pt x="166580" y="147763"/>
                  </a:lnTo>
                  <a:lnTo>
                    <a:pt x="194731" y="130193"/>
                  </a:lnTo>
                  <a:lnTo>
                    <a:pt x="190435" y="101654"/>
                  </a:lnTo>
                  <a:lnTo>
                    <a:pt x="208466" y="100247"/>
                  </a:lnTo>
                  <a:lnTo>
                    <a:pt x="215746" y="84279"/>
                  </a:lnTo>
                  <a:lnTo>
                    <a:pt x="223172" y="70252"/>
                  </a:lnTo>
                  <a:lnTo>
                    <a:pt x="235937" y="61370"/>
                  </a:lnTo>
                  <a:lnTo>
                    <a:pt x="262631" y="68651"/>
                  </a:lnTo>
                  <a:lnTo>
                    <a:pt x="269911" y="21936"/>
                  </a:lnTo>
                  <a:lnTo>
                    <a:pt x="325969" y="32735"/>
                  </a:lnTo>
                  <a:lnTo>
                    <a:pt x="378339" y="386"/>
                  </a:lnTo>
                  <a:lnTo>
                    <a:pt x="395326" y="49479"/>
                  </a:lnTo>
                  <a:lnTo>
                    <a:pt x="359968" y="118933"/>
                  </a:lnTo>
                  <a:lnTo>
                    <a:pt x="323446" y="136915"/>
                  </a:lnTo>
                  <a:lnTo>
                    <a:pt x="327086" y="157275"/>
                  </a:lnTo>
                  <a:lnTo>
                    <a:pt x="289325" y="215954"/>
                  </a:lnTo>
                  <a:lnTo>
                    <a:pt x="311166" y="233912"/>
                  </a:lnTo>
                  <a:lnTo>
                    <a:pt x="272168" y="242285"/>
                  </a:lnTo>
                  <a:lnTo>
                    <a:pt x="263626" y="278225"/>
                  </a:lnTo>
                  <a:lnTo>
                    <a:pt x="283040" y="302177"/>
                  </a:lnTo>
                  <a:lnTo>
                    <a:pt x="362225" y="318922"/>
                  </a:lnTo>
                  <a:lnTo>
                    <a:pt x="365865" y="401577"/>
                  </a:lnTo>
                  <a:lnTo>
                    <a:pt x="384139" y="442273"/>
                  </a:lnTo>
                  <a:lnTo>
                    <a:pt x="369578" y="454261"/>
                  </a:lnTo>
                  <a:lnTo>
                    <a:pt x="348878" y="427931"/>
                  </a:lnTo>
                  <a:lnTo>
                    <a:pt x="329464" y="445889"/>
                  </a:lnTo>
                  <a:lnTo>
                    <a:pt x="281948" y="435090"/>
                  </a:lnTo>
                  <a:lnTo>
                    <a:pt x="284375" y="493769"/>
                  </a:lnTo>
                  <a:lnTo>
                    <a:pt x="249041" y="481805"/>
                  </a:lnTo>
                  <a:lnTo>
                    <a:pt x="236907" y="538081"/>
                  </a:lnTo>
                  <a:lnTo>
                    <a:pt x="216207" y="508160"/>
                  </a:lnTo>
                  <a:lnTo>
                    <a:pt x="189513" y="541673"/>
                  </a:lnTo>
                  <a:lnTo>
                    <a:pt x="150491" y="473408"/>
                  </a:lnTo>
                  <a:lnTo>
                    <a:pt x="100742" y="533252"/>
                  </a:lnTo>
                  <a:lnTo>
                    <a:pt x="13064" y="571934"/>
                  </a:lnTo>
                  <a:lnTo>
                    <a:pt x="27770" y="474064"/>
                  </a:lnTo>
                  <a:lnTo>
                    <a:pt x="36021" y="469696"/>
                  </a:lnTo>
                  <a:lnTo>
                    <a:pt x="18646" y="447151"/>
                  </a:lnTo>
                  <a:lnTo>
                    <a:pt x="469" y="448000"/>
                  </a:lnTo>
                  <a:lnTo>
                    <a:pt x="2410" y="432493"/>
                  </a:lnTo>
                  <a:lnTo>
                    <a:pt x="-16" y="419341"/>
                  </a:lnTo>
                  <a:lnTo>
                    <a:pt x="9691" y="423296"/>
                  </a:lnTo>
                  <a:lnTo>
                    <a:pt x="23887" y="431498"/>
                  </a:lnTo>
                  <a:lnTo>
                    <a:pt x="31944" y="423539"/>
                  </a:lnTo>
                  <a:lnTo>
                    <a:pt x="45121" y="424752"/>
                  </a:lnTo>
                  <a:lnTo>
                    <a:pt x="51479" y="414608"/>
                  </a:lnTo>
                  <a:lnTo>
                    <a:pt x="47500" y="401188"/>
                  </a:lnTo>
                  <a:lnTo>
                    <a:pt x="23450" y="374300"/>
                  </a:lnTo>
                  <a:lnTo>
                    <a:pt x="43956" y="360662"/>
                  </a:lnTo>
                  <a:lnTo>
                    <a:pt x="46238" y="346441"/>
                  </a:lnTo>
                  <a:lnTo>
                    <a:pt x="68564" y="336079"/>
                  </a:lnTo>
                  <a:lnTo>
                    <a:pt x="48519" y="319819"/>
                  </a:lnTo>
                  <a:lnTo>
                    <a:pt x="67933" y="295964"/>
                  </a:lnTo>
                  <a:lnTo>
                    <a:pt x="76742" y="297056"/>
                  </a:lnTo>
                  <a:lnTo>
                    <a:pt x="86449" y="289509"/>
                  </a:lnTo>
                  <a:lnTo>
                    <a:pt x="85575" y="299216"/>
                  </a:lnTo>
                  <a:lnTo>
                    <a:pt x="91618" y="307977"/>
                  </a:lnTo>
                  <a:lnTo>
                    <a:pt x="102150" y="295843"/>
                  </a:lnTo>
                  <a:lnTo>
                    <a:pt x="116080" y="308923"/>
                  </a:lnTo>
                  <a:lnTo>
                    <a:pt x="99553" y="209427"/>
                  </a:lnTo>
                  <a:lnTo>
                    <a:pt x="63686" y="204573"/>
                  </a:lnTo>
                  <a:lnTo>
                    <a:pt x="61720" y="183533"/>
                  </a:lnTo>
                  <a:lnTo>
                    <a:pt x="49198" y="176568"/>
                  </a:lnTo>
                  <a:lnTo>
                    <a:pt x="2823" y="172855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CCF3D1"/>
                </a:solidFill>
              </a:endParaRPr>
            </a:p>
          </p:txBody>
        </p:sp>
        <p:sp>
          <p:nvSpPr>
            <p:cNvPr id="100" name="Пушкино">
              <a:extLst>
                <a:ext uri="{FF2B5EF4-FFF2-40B4-BE49-F238E27FC236}">
                  <a16:creationId xmlns:a16="http://schemas.microsoft.com/office/drawing/2014/main" id="{58C19BF1-FCD6-44C8-B56A-B5FB665C62BB}"/>
                </a:ext>
              </a:extLst>
            </p:cNvPr>
            <p:cNvSpPr/>
            <p:nvPr/>
          </p:nvSpPr>
          <p:spPr>
            <a:xfrm>
              <a:off x="6532429" y="1917567"/>
              <a:ext cx="965228" cy="736149"/>
            </a:xfrm>
            <a:custGeom>
              <a:avLst/>
              <a:gdLst>
                <a:gd name="connsiteX0" fmla="*/ 1957819 w 2037219"/>
                <a:gd name="connsiteY0" fmla="*/ 0 h 1553724"/>
                <a:gd name="connsiteX1" fmla="*/ 1968391 w 2037219"/>
                <a:gd name="connsiteY1" fmla="*/ 10574 h 1553724"/>
                <a:gd name="connsiteX2" fmla="*/ 1917959 w 2037219"/>
                <a:gd name="connsiteY2" fmla="*/ 62751 h 1553724"/>
                <a:gd name="connsiteX3" fmla="*/ 1960250 w 2037219"/>
                <a:gd name="connsiteY3" fmla="*/ 107103 h 1553724"/>
                <a:gd name="connsiteX4" fmla="*/ 1952267 w 2037219"/>
                <a:gd name="connsiteY4" fmla="*/ 164514 h 1553724"/>
                <a:gd name="connsiteX5" fmla="*/ 2037219 w 2037219"/>
                <a:gd name="connsiteY5" fmla="*/ 250575 h 1553724"/>
                <a:gd name="connsiteX6" fmla="*/ 1647031 w 2037219"/>
                <a:gd name="connsiteY6" fmla="*/ 571460 h 1553724"/>
                <a:gd name="connsiteX7" fmla="*/ 1623348 w 2037219"/>
                <a:gd name="connsiteY7" fmla="*/ 639180 h 1553724"/>
                <a:gd name="connsiteX8" fmla="*/ 1546379 w 2037219"/>
                <a:gd name="connsiteY8" fmla="*/ 707004 h 1553724"/>
                <a:gd name="connsiteX9" fmla="*/ 1501284 w 2037219"/>
                <a:gd name="connsiteY9" fmla="*/ 709594 h 1553724"/>
                <a:gd name="connsiteX10" fmla="*/ 1365900 w 2037219"/>
                <a:gd name="connsiteY10" fmla="*/ 832185 h 1553724"/>
                <a:gd name="connsiteX11" fmla="*/ 1315468 w 2037219"/>
                <a:gd name="connsiteY11" fmla="*/ 923533 h 1553724"/>
                <a:gd name="connsiteX12" fmla="*/ 1212015 w 2037219"/>
                <a:gd name="connsiteY12" fmla="*/ 947005 h 1553724"/>
                <a:gd name="connsiteX13" fmla="*/ 1199963 w 2037219"/>
                <a:gd name="connsiteY13" fmla="*/ 947005 h 1553724"/>
                <a:gd name="connsiteX14" fmla="*/ 1270955 w 2037219"/>
                <a:gd name="connsiteY14" fmla="*/ 1045173 h 1553724"/>
                <a:gd name="connsiteX15" fmla="*/ 1233951 w 2037219"/>
                <a:gd name="connsiteY15" fmla="*/ 1162584 h 1553724"/>
                <a:gd name="connsiteX16" fmla="*/ 1199430 w 2037219"/>
                <a:gd name="connsiteY16" fmla="*/ 1099992 h 1553724"/>
                <a:gd name="connsiteX17" fmla="*/ 1133140 w 2037219"/>
                <a:gd name="connsiteY17" fmla="*/ 1094705 h 1553724"/>
                <a:gd name="connsiteX18" fmla="*/ 1093280 w 2037219"/>
                <a:gd name="connsiteY18" fmla="*/ 1133825 h 1553724"/>
                <a:gd name="connsiteX19" fmla="*/ 1035130 w 2037219"/>
                <a:gd name="connsiteY19" fmla="*/ 1058178 h 1553724"/>
                <a:gd name="connsiteX20" fmla="*/ 960696 w 2037219"/>
                <a:gd name="connsiteY20" fmla="*/ 1130812 h 1553724"/>
                <a:gd name="connsiteX21" fmla="*/ 843920 w 2037219"/>
                <a:gd name="connsiteY21" fmla="*/ 1125525 h 1553724"/>
                <a:gd name="connsiteX22" fmla="*/ 883727 w 2037219"/>
                <a:gd name="connsiteY22" fmla="*/ 1172469 h 1553724"/>
                <a:gd name="connsiteX23" fmla="*/ 806756 w 2037219"/>
                <a:gd name="connsiteY23" fmla="*/ 1229879 h 1553724"/>
                <a:gd name="connsiteX24" fmla="*/ 843763 w 2037219"/>
                <a:gd name="connsiteY24" fmla="*/ 1339414 h 1553724"/>
                <a:gd name="connsiteX25" fmla="*/ 790898 w 2037219"/>
                <a:gd name="connsiteY25" fmla="*/ 1344701 h 1553724"/>
                <a:gd name="connsiteX26" fmla="*/ 740466 w 2037219"/>
                <a:gd name="connsiteY26" fmla="*/ 1308172 h 1553724"/>
                <a:gd name="connsiteX27" fmla="*/ 714033 w 2037219"/>
                <a:gd name="connsiteY27" fmla="*/ 1313457 h 1553724"/>
                <a:gd name="connsiteX28" fmla="*/ 761611 w 2037219"/>
                <a:gd name="connsiteY28" fmla="*/ 1370868 h 1553724"/>
                <a:gd name="connsiteX29" fmla="*/ 714033 w 2037219"/>
                <a:gd name="connsiteY29" fmla="*/ 1383873 h 1553724"/>
                <a:gd name="connsiteX30" fmla="*/ 637117 w 2037219"/>
                <a:gd name="connsiteY30" fmla="*/ 1316047 h 1553724"/>
                <a:gd name="connsiteX31" fmla="*/ 568075 w 2037219"/>
                <a:gd name="connsiteY31" fmla="*/ 1316047 h 1553724"/>
                <a:gd name="connsiteX32" fmla="*/ 522930 w 2037219"/>
                <a:gd name="connsiteY32" fmla="*/ 1402163 h 1553724"/>
                <a:gd name="connsiteX33" fmla="*/ 525625 w 2037219"/>
                <a:gd name="connsiteY33" fmla="*/ 1425635 h 1553724"/>
                <a:gd name="connsiteX34" fmla="*/ 552057 w 2037219"/>
                <a:gd name="connsiteY34" fmla="*/ 1451697 h 1553724"/>
                <a:gd name="connsiteX35" fmla="*/ 583777 w 2037219"/>
                <a:gd name="connsiteY35" fmla="*/ 1456984 h 1553724"/>
                <a:gd name="connsiteX36" fmla="*/ 586419 w 2037219"/>
                <a:gd name="connsiteY36" fmla="*/ 1430922 h 1553724"/>
                <a:gd name="connsiteX37" fmla="*/ 644569 w 2037219"/>
                <a:gd name="connsiteY37" fmla="*/ 1483099 h 1553724"/>
                <a:gd name="connsiteX38" fmla="*/ 623423 w 2037219"/>
                <a:gd name="connsiteY38" fmla="*/ 1503926 h 1553724"/>
                <a:gd name="connsiteX39" fmla="*/ 482700 w 2037219"/>
                <a:gd name="connsiteY39" fmla="*/ 1490921 h 1553724"/>
                <a:gd name="connsiteX40" fmla="*/ 456267 w 2037219"/>
                <a:gd name="connsiteY40" fmla="*/ 1509161 h 1553724"/>
                <a:gd name="connsiteX41" fmla="*/ 416462 w 2037219"/>
                <a:gd name="connsiteY41" fmla="*/ 1493302 h 1553724"/>
                <a:gd name="connsiteX42" fmla="*/ 397854 w 2037219"/>
                <a:gd name="connsiteY42" fmla="*/ 1509161 h 1553724"/>
                <a:gd name="connsiteX43" fmla="*/ 411122 w 2037219"/>
                <a:gd name="connsiteY43" fmla="*/ 1540455 h 1553724"/>
                <a:gd name="connsiteX44" fmla="*/ 368831 w 2037219"/>
                <a:gd name="connsiteY44" fmla="*/ 1540455 h 1553724"/>
                <a:gd name="connsiteX45" fmla="*/ 368831 w 2037219"/>
                <a:gd name="connsiteY45" fmla="*/ 1548439 h 1553724"/>
                <a:gd name="connsiteX46" fmla="*/ 366241 w 2037219"/>
                <a:gd name="connsiteY46" fmla="*/ 1553724 h 1553724"/>
                <a:gd name="connsiteX47" fmla="*/ 302486 w 2037219"/>
                <a:gd name="connsiteY47" fmla="*/ 1475433 h 1553724"/>
                <a:gd name="connsiteX48" fmla="*/ 268020 w 2037219"/>
                <a:gd name="connsiteY48" fmla="*/ 1459574 h 1553724"/>
                <a:gd name="connsiteX49" fmla="*/ 244125 w 2037219"/>
                <a:gd name="connsiteY49" fmla="*/ 1415274 h 1553724"/>
                <a:gd name="connsiteX50" fmla="*/ 259984 w 2037219"/>
                <a:gd name="connsiteY50" fmla="*/ 1370920 h 1553724"/>
                <a:gd name="connsiteX51" fmla="*/ 286416 w 2037219"/>
                <a:gd name="connsiteY51" fmla="*/ 1373510 h 1553724"/>
                <a:gd name="connsiteX52" fmla="*/ 259984 w 2037219"/>
                <a:gd name="connsiteY52" fmla="*/ 1334391 h 1553724"/>
                <a:gd name="connsiteX53" fmla="*/ 268179 w 2037219"/>
                <a:gd name="connsiteY53" fmla="*/ 1326409 h 1553724"/>
                <a:gd name="connsiteX54" fmla="*/ 294611 w 2037219"/>
                <a:gd name="connsiteY54" fmla="*/ 1331696 h 1553724"/>
                <a:gd name="connsiteX55" fmla="*/ 315757 w 2037219"/>
                <a:gd name="connsiteY55" fmla="*/ 1292577 h 1553724"/>
                <a:gd name="connsiteX56" fmla="*/ 310470 w 2037219"/>
                <a:gd name="connsiteY56" fmla="*/ 1292577 h 1553724"/>
                <a:gd name="connsiteX57" fmla="*/ 297202 w 2037219"/>
                <a:gd name="connsiteY57" fmla="*/ 1274339 h 1553724"/>
                <a:gd name="connsiteX58" fmla="*/ 313060 w 2037219"/>
                <a:gd name="connsiteY58" fmla="*/ 1266515 h 1553724"/>
                <a:gd name="connsiteX59" fmla="*/ 307773 w 2037219"/>
                <a:gd name="connsiteY59" fmla="*/ 1263870 h 1553724"/>
                <a:gd name="connsiteX60" fmla="*/ 313060 w 2037219"/>
                <a:gd name="connsiteY60" fmla="*/ 1258585 h 1553724"/>
                <a:gd name="connsiteX61" fmla="*/ 318347 w 2037219"/>
                <a:gd name="connsiteY61" fmla="*/ 1261175 h 1553724"/>
                <a:gd name="connsiteX62" fmla="*/ 323632 w 2037219"/>
                <a:gd name="connsiteY62" fmla="*/ 1250602 h 1553724"/>
                <a:gd name="connsiteX63" fmla="*/ 320989 w 2037219"/>
                <a:gd name="connsiteY63" fmla="*/ 1234743 h 1553724"/>
                <a:gd name="connsiteX64" fmla="*/ 320989 w 2037219"/>
                <a:gd name="connsiteY64" fmla="*/ 1232101 h 1553724"/>
                <a:gd name="connsiteX65" fmla="*/ 347422 w 2037219"/>
                <a:gd name="connsiteY65" fmla="*/ 1213861 h 1553724"/>
                <a:gd name="connsiteX66" fmla="*/ 47789 w 2037219"/>
                <a:gd name="connsiteY66" fmla="*/ 961647 h 1553724"/>
                <a:gd name="connsiteX67" fmla="*/ 61058 w 2037219"/>
                <a:gd name="connsiteY67" fmla="*/ 943410 h 1553724"/>
                <a:gd name="connsiteX68" fmla="*/ 0 w 2037219"/>
                <a:gd name="connsiteY68" fmla="*/ 909471 h 1553724"/>
                <a:gd name="connsiteX69" fmla="*/ 34519 w 2037219"/>
                <a:gd name="connsiteY69" fmla="*/ 747760 h 1553724"/>
                <a:gd name="connsiteX70" fmla="*/ 82097 w 2037219"/>
                <a:gd name="connsiteY70" fmla="*/ 737187 h 1553724"/>
                <a:gd name="connsiteX71" fmla="*/ 84794 w 2037219"/>
                <a:gd name="connsiteY71" fmla="*/ 687654 h 1553724"/>
                <a:gd name="connsiteX72" fmla="*/ 60899 w 2037219"/>
                <a:gd name="connsiteY72" fmla="*/ 677081 h 1553724"/>
                <a:gd name="connsiteX73" fmla="*/ 95365 w 2037219"/>
                <a:gd name="connsiteY73" fmla="*/ 551900 h 1553724"/>
                <a:gd name="connsiteX74" fmla="*/ 50273 w 2037219"/>
                <a:gd name="connsiteY74" fmla="*/ 465784 h 1553724"/>
                <a:gd name="connsiteX75" fmla="*/ 172389 w 2037219"/>
                <a:gd name="connsiteY75" fmla="*/ 353605 h 1553724"/>
                <a:gd name="connsiteX76" fmla="*/ 265430 w 2037219"/>
                <a:gd name="connsiteY76" fmla="*/ 238785 h 1553724"/>
                <a:gd name="connsiteX77" fmla="*/ 315809 w 2037219"/>
                <a:gd name="connsiteY77" fmla="*/ 251842 h 1553724"/>
                <a:gd name="connsiteX78" fmla="*/ 318506 w 2037219"/>
                <a:gd name="connsiteY78" fmla="*/ 319666 h 1553724"/>
                <a:gd name="connsiteX79" fmla="*/ 363651 w 2037219"/>
                <a:gd name="connsiteY79" fmla="*/ 301376 h 1553724"/>
                <a:gd name="connsiteX80" fmla="*/ 567970 w 2037219"/>
                <a:gd name="connsiteY80" fmla="*/ 267489 h 1553724"/>
                <a:gd name="connsiteX81" fmla="*/ 833348 w 2037219"/>
                <a:gd name="connsiteY81" fmla="*/ 416197 h 1553724"/>
                <a:gd name="connsiteX82" fmla="*/ 896785 w 2037219"/>
                <a:gd name="connsiteY82" fmla="*/ 382258 h 1553724"/>
                <a:gd name="connsiteX83" fmla="*/ 920679 w 2037219"/>
                <a:gd name="connsiteY83" fmla="*/ 465731 h 1553724"/>
                <a:gd name="connsiteX84" fmla="*/ 960485 w 2037219"/>
                <a:gd name="connsiteY84" fmla="*/ 504851 h 1553724"/>
                <a:gd name="connsiteX85" fmla="*/ 1217934 w 2037219"/>
                <a:gd name="connsiteY85" fmla="*/ 478789 h 1553724"/>
                <a:gd name="connsiteX86" fmla="*/ 1239079 w 2037219"/>
                <a:gd name="connsiteY86" fmla="*/ 502259 h 1553724"/>
                <a:gd name="connsiteX87" fmla="*/ 1353214 w 2037219"/>
                <a:gd name="connsiteY87" fmla="*/ 502259 h 1553724"/>
                <a:gd name="connsiteX88" fmla="*/ 1350517 w 2037219"/>
                <a:gd name="connsiteY88" fmla="*/ 504851 h 1553724"/>
                <a:gd name="connsiteX89" fmla="*/ 1336408 w 2037219"/>
                <a:gd name="connsiteY89" fmla="*/ 516149 h 1553724"/>
                <a:gd name="connsiteX90" fmla="*/ 1363099 w 2037219"/>
                <a:gd name="connsiteY90" fmla="*/ 506067 h 1553724"/>
                <a:gd name="connsiteX91" fmla="*/ 1365741 w 2037219"/>
                <a:gd name="connsiteY91" fmla="*/ 503477 h 155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2037219" h="1553724">
                  <a:moveTo>
                    <a:pt x="1957819" y="0"/>
                  </a:moveTo>
                  <a:lnTo>
                    <a:pt x="1968391" y="10574"/>
                  </a:lnTo>
                  <a:lnTo>
                    <a:pt x="1917959" y="62751"/>
                  </a:lnTo>
                  <a:lnTo>
                    <a:pt x="1960250" y="107103"/>
                  </a:lnTo>
                  <a:lnTo>
                    <a:pt x="1952267" y="164514"/>
                  </a:lnTo>
                  <a:lnTo>
                    <a:pt x="2037219" y="250575"/>
                  </a:lnTo>
                  <a:lnTo>
                    <a:pt x="1647031" y="571460"/>
                  </a:lnTo>
                  <a:lnTo>
                    <a:pt x="1623348" y="639180"/>
                  </a:lnTo>
                  <a:lnTo>
                    <a:pt x="1546379" y="707004"/>
                  </a:lnTo>
                  <a:lnTo>
                    <a:pt x="1501284" y="709594"/>
                  </a:lnTo>
                  <a:lnTo>
                    <a:pt x="1365900" y="832185"/>
                  </a:lnTo>
                  <a:lnTo>
                    <a:pt x="1315468" y="923533"/>
                  </a:lnTo>
                  <a:lnTo>
                    <a:pt x="1212015" y="947005"/>
                  </a:lnTo>
                  <a:lnTo>
                    <a:pt x="1199963" y="947005"/>
                  </a:lnTo>
                  <a:lnTo>
                    <a:pt x="1270955" y="1045173"/>
                  </a:lnTo>
                  <a:lnTo>
                    <a:pt x="1233951" y="1162584"/>
                  </a:lnTo>
                  <a:lnTo>
                    <a:pt x="1199430" y="1099992"/>
                  </a:lnTo>
                  <a:lnTo>
                    <a:pt x="1133140" y="1094705"/>
                  </a:lnTo>
                  <a:lnTo>
                    <a:pt x="1093280" y="1133825"/>
                  </a:lnTo>
                  <a:lnTo>
                    <a:pt x="1035130" y="1058178"/>
                  </a:lnTo>
                  <a:lnTo>
                    <a:pt x="960696" y="1130812"/>
                  </a:lnTo>
                  <a:lnTo>
                    <a:pt x="843920" y="1125525"/>
                  </a:lnTo>
                  <a:lnTo>
                    <a:pt x="883727" y="1172469"/>
                  </a:lnTo>
                  <a:lnTo>
                    <a:pt x="806756" y="1229879"/>
                  </a:lnTo>
                  <a:lnTo>
                    <a:pt x="843763" y="1339414"/>
                  </a:lnTo>
                  <a:lnTo>
                    <a:pt x="790898" y="1344701"/>
                  </a:lnTo>
                  <a:lnTo>
                    <a:pt x="740466" y="1308172"/>
                  </a:lnTo>
                  <a:lnTo>
                    <a:pt x="714033" y="1313457"/>
                  </a:lnTo>
                  <a:lnTo>
                    <a:pt x="761611" y="1370868"/>
                  </a:lnTo>
                  <a:lnTo>
                    <a:pt x="714033" y="1383873"/>
                  </a:lnTo>
                  <a:lnTo>
                    <a:pt x="637117" y="1316047"/>
                  </a:lnTo>
                  <a:lnTo>
                    <a:pt x="568075" y="1316047"/>
                  </a:lnTo>
                  <a:lnTo>
                    <a:pt x="522930" y="1402163"/>
                  </a:lnTo>
                  <a:lnTo>
                    <a:pt x="525625" y="1425635"/>
                  </a:lnTo>
                  <a:lnTo>
                    <a:pt x="552057" y="1451697"/>
                  </a:lnTo>
                  <a:lnTo>
                    <a:pt x="583777" y="1456984"/>
                  </a:lnTo>
                  <a:lnTo>
                    <a:pt x="586419" y="1430922"/>
                  </a:lnTo>
                  <a:lnTo>
                    <a:pt x="644569" y="1483099"/>
                  </a:lnTo>
                  <a:lnTo>
                    <a:pt x="623423" y="1503926"/>
                  </a:lnTo>
                  <a:lnTo>
                    <a:pt x="482700" y="1490921"/>
                  </a:lnTo>
                  <a:lnTo>
                    <a:pt x="456267" y="1509161"/>
                  </a:lnTo>
                  <a:lnTo>
                    <a:pt x="416462" y="1493302"/>
                  </a:lnTo>
                  <a:lnTo>
                    <a:pt x="397854" y="1509161"/>
                  </a:lnTo>
                  <a:lnTo>
                    <a:pt x="411122" y="1540455"/>
                  </a:lnTo>
                  <a:lnTo>
                    <a:pt x="368831" y="1540455"/>
                  </a:lnTo>
                  <a:lnTo>
                    <a:pt x="368831" y="1548439"/>
                  </a:lnTo>
                  <a:lnTo>
                    <a:pt x="366241" y="1553724"/>
                  </a:lnTo>
                  <a:lnTo>
                    <a:pt x="302486" y="1475433"/>
                  </a:lnTo>
                  <a:lnTo>
                    <a:pt x="268020" y="1459574"/>
                  </a:lnTo>
                  <a:lnTo>
                    <a:pt x="244125" y="1415274"/>
                  </a:lnTo>
                  <a:lnTo>
                    <a:pt x="259984" y="1370920"/>
                  </a:lnTo>
                  <a:lnTo>
                    <a:pt x="286416" y="1373510"/>
                  </a:lnTo>
                  <a:lnTo>
                    <a:pt x="259984" y="1334391"/>
                  </a:lnTo>
                  <a:lnTo>
                    <a:pt x="268179" y="1326409"/>
                  </a:lnTo>
                  <a:lnTo>
                    <a:pt x="294611" y="1331696"/>
                  </a:lnTo>
                  <a:lnTo>
                    <a:pt x="315757" y="1292577"/>
                  </a:lnTo>
                  <a:lnTo>
                    <a:pt x="310470" y="1292577"/>
                  </a:lnTo>
                  <a:lnTo>
                    <a:pt x="297202" y="1274339"/>
                  </a:lnTo>
                  <a:lnTo>
                    <a:pt x="313060" y="1266515"/>
                  </a:lnTo>
                  <a:lnTo>
                    <a:pt x="307773" y="1263870"/>
                  </a:lnTo>
                  <a:lnTo>
                    <a:pt x="313060" y="1258585"/>
                  </a:lnTo>
                  <a:lnTo>
                    <a:pt x="318347" y="1261175"/>
                  </a:lnTo>
                  <a:lnTo>
                    <a:pt x="323632" y="1250602"/>
                  </a:lnTo>
                  <a:lnTo>
                    <a:pt x="320989" y="1234743"/>
                  </a:lnTo>
                  <a:lnTo>
                    <a:pt x="320989" y="1232101"/>
                  </a:lnTo>
                  <a:lnTo>
                    <a:pt x="347422" y="1213861"/>
                  </a:lnTo>
                  <a:lnTo>
                    <a:pt x="47789" y="961647"/>
                  </a:lnTo>
                  <a:lnTo>
                    <a:pt x="61058" y="943410"/>
                  </a:lnTo>
                  <a:lnTo>
                    <a:pt x="0" y="909471"/>
                  </a:lnTo>
                  <a:lnTo>
                    <a:pt x="34519" y="747760"/>
                  </a:lnTo>
                  <a:lnTo>
                    <a:pt x="82097" y="737187"/>
                  </a:lnTo>
                  <a:lnTo>
                    <a:pt x="84794" y="687654"/>
                  </a:lnTo>
                  <a:lnTo>
                    <a:pt x="60899" y="677081"/>
                  </a:lnTo>
                  <a:lnTo>
                    <a:pt x="95365" y="551900"/>
                  </a:lnTo>
                  <a:lnTo>
                    <a:pt x="50273" y="465784"/>
                  </a:lnTo>
                  <a:lnTo>
                    <a:pt x="172389" y="353605"/>
                  </a:lnTo>
                  <a:lnTo>
                    <a:pt x="265430" y="238785"/>
                  </a:lnTo>
                  <a:lnTo>
                    <a:pt x="315809" y="251842"/>
                  </a:lnTo>
                  <a:lnTo>
                    <a:pt x="318506" y="319666"/>
                  </a:lnTo>
                  <a:lnTo>
                    <a:pt x="363651" y="301376"/>
                  </a:lnTo>
                  <a:lnTo>
                    <a:pt x="567970" y="267489"/>
                  </a:lnTo>
                  <a:lnTo>
                    <a:pt x="833348" y="416197"/>
                  </a:lnTo>
                  <a:lnTo>
                    <a:pt x="896785" y="382258"/>
                  </a:lnTo>
                  <a:lnTo>
                    <a:pt x="920679" y="465731"/>
                  </a:lnTo>
                  <a:lnTo>
                    <a:pt x="960485" y="504851"/>
                  </a:lnTo>
                  <a:lnTo>
                    <a:pt x="1217934" y="478789"/>
                  </a:lnTo>
                  <a:lnTo>
                    <a:pt x="1239079" y="502259"/>
                  </a:lnTo>
                  <a:lnTo>
                    <a:pt x="1353214" y="502259"/>
                  </a:lnTo>
                  <a:lnTo>
                    <a:pt x="1350517" y="504851"/>
                  </a:lnTo>
                  <a:lnTo>
                    <a:pt x="1336408" y="516149"/>
                  </a:lnTo>
                  <a:lnTo>
                    <a:pt x="1363099" y="506067"/>
                  </a:lnTo>
                  <a:lnTo>
                    <a:pt x="1365741" y="503477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01" name="Павловский посад (Электрогорск)">
              <a:extLst>
                <a:ext uri="{FF2B5EF4-FFF2-40B4-BE49-F238E27FC236}">
                  <a16:creationId xmlns:a16="http://schemas.microsoft.com/office/drawing/2014/main" id="{A77FFE8B-F84C-4BD8-8823-7929F28051F5}"/>
                </a:ext>
              </a:extLst>
            </p:cNvPr>
            <p:cNvSpPr/>
            <p:nvPr/>
          </p:nvSpPr>
          <p:spPr>
            <a:xfrm>
              <a:off x="7549280" y="2552852"/>
              <a:ext cx="483979" cy="826970"/>
            </a:xfrm>
            <a:custGeom>
              <a:avLst/>
              <a:gdLst>
                <a:gd name="connsiteX0" fmla="*/ 266448 w 483979"/>
                <a:gd name="connsiteY0" fmla="*/ 0 h 826970"/>
                <a:gd name="connsiteX1" fmla="*/ 306673 w 483979"/>
                <a:gd name="connsiteY1" fmla="*/ 14828 h 826970"/>
                <a:gd name="connsiteX2" fmla="*/ 412320 w 483979"/>
                <a:gd name="connsiteY2" fmla="*/ 106298 h 826970"/>
                <a:gd name="connsiteX3" fmla="*/ 443728 w 483979"/>
                <a:gd name="connsiteY3" fmla="*/ 158195 h 826970"/>
                <a:gd name="connsiteX4" fmla="*/ 483979 w 483979"/>
                <a:gd name="connsiteY4" fmla="*/ 216303 h 826970"/>
                <a:gd name="connsiteX5" fmla="*/ 471499 w 483979"/>
                <a:gd name="connsiteY5" fmla="*/ 228608 h 826970"/>
                <a:gd name="connsiteX6" fmla="*/ 471528 w 483979"/>
                <a:gd name="connsiteY6" fmla="*/ 228653 h 826970"/>
                <a:gd name="connsiteX7" fmla="*/ 461509 w 483979"/>
                <a:gd name="connsiteY7" fmla="*/ 237319 h 826970"/>
                <a:gd name="connsiteX8" fmla="*/ 475334 w 483979"/>
                <a:gd name="connsiteY8" fmla="*/ 269455 h 826970"/>
                <a:gd name="connsiteX9" fmla="*/ 448935 w 483979"/>
                <a:gd name="connsiteY9" fmla="*/ 278096 h 826970"/>
                <a:gd name="connsiteX10" fmla="*/ 461459 w 483979"/>
                <a:gd name="connsiteY10" fmla="*/ 295403 h 826970"/>
                <a:gd name="connsiteX11" fmla="*/ 416200 w 483979"/>
                <a:gd name="connsiteY11" fmla="*/ 294176 h 826970"/>
                <a:gd name="connsiteX12" fmla="*/ 416134 w 483979"/>
                <a:gd name="connsiteY12" fmla="*/ 294202 h 826970"/>
                <a:gd name="connsiteX13" fmla="*/ 416327 w 483979"/>
                <a:gd name="connsiteY13" fmla="*/ 294199 h 826970"/>
                <a:gd name="connsiteX14" fmla="*/ 415075 w 483979"/>
                <a:gd name="connsiteY14" fmla="*/ 301713 h 826970"/>
                <a:gd name="connsiteX15" fmla="*/ 391994 w 483979"/>
                <a:gd name="connsiteY15" fmla="*/ 303552 h 826970"/>
                <a:gd name="connsiteX16" fmla="*/ 383860 w 483979"/>
                <a:gd name="connsiteY16" fmla="*/ 306702 h 826970"/>
                <a:gd name="connsiteX17" fmla="*/ 386146 w 483979"/>
                <a:gd name="connsiteY17" fmla="*/ 332646 h 826970"/>
                <a:gd name="connsiteX18" fmla="*/ 337080 w 483979"/>
                <a:gd name="connsiteY18" fmla="*/ 349953 h 826970"/>
                <a:gd name="connsiteX19" fmla="*/ 368513 w 483979"/>
                <a:gd name="connsiteY19" fmla="*/ 411769 h 826970"/>
                <a:gd name="connsiteX20" fmla="*/ 389903 w 483979"/>
                <a:gd name="connsiteY20" fmla="*/ 416779 h 826970"/>
                <a:gd name="connsiteX21" fmla="*/ 389903 w 483979"/>
                <a:gd name="connsiteY21" fmla="*/ 445206 h 826970"/>
                <a:gd name="connsiteX22" fmla="*/ 413797 w 483979"/>
                <a:gd name="connsiteY22" fmla="*/ 445206 h 826970"/>
                <a:gd name="connsiteX23" fmla="*/ 417505 w 483979"/>
                <a:gd name="connsiteY23" fmla="*/ 484329 h 826970"/>
                <a:gd name="connsiteX24" fmla="*/ 417505 w 483979"/>
                <a:gd name="connsiteY24" fmla="*/ 523077 h 826970"/>
                <a:gd name="connsiteX25" fmla="*/ 387449 w 483979"/>
                <a:gd name="connsiteY25" fmla="*/ 528086 h 826970"/>
                <a:gd name="connsiteX26" fmla="*/ 383667 w 483979"/>
                <a:gd name="connsiteY26" fmla="*/ 562701 h 826970"/>
                <a:gd name="connsiteX27" fmla="*/ 437742 w 483979"/>
                <a:gd name="connsiteY27" fmla="*/ 589876 h 826970"/>
                <a:gd name="connsiteX28" fmla="*/ 416353 w 483979"/>
                <a:gd name="connsiteY28" fmla="*/ 643050 h 826970"/>
                <a:gd name="connsiteX29" fmla="*/ 392483 w 483979"/>
                <a:gd name="connsiteY29" fmla="*/ 648060 h 826970"/>
                <a:gd name="connsiteX30" fmla="*/ 455225 w 483979"/>
                <a:gd name="connsiteY30" fmla="*/ 704491 h 826970"/>
                <a:gd name="connsiteX31" fmla="*/ 456477 w 483979"/>
                <a:gd name="connsiteY31" fmla="*/ 741560 h 826970"/>
                <a:gd name="connsiteX32" fmla="*/ 441450 w 483979"/>
                <a:gd name="connsiteY32" fmla="*/ 751579 h 826970"/>
                <a:gd name="connsiteX33" fmla="*/ 410016 w 483979"/>
                <a:gd name="connsiteY33" fmla="*/ 750352 h 826970"/>
                <a:gd name="connsiteX34" fmla="*/ 422539 w 483979"/>
                <a:gd name="connsiteY34" fmla="*/ 761472 h 826970"/>
                <a:gd name="connsiteX35" fmla="*/ 377279 w 483979"/>
                <a:gd name="connsiteY35" fmla="*/ 826970 h 826970"/>
                <a:gd name="connsiteX36" fmla="*/ 298057 w 483979"/>
                <a:gd name="connsiteY36" fmla="*/ 817076 h 826970"/>
                <a:gd name="connsiteX37" fmla="*/ 275514 w 483979"/>
                <a:gd name="connsiteY37" fmla="*/ 826970 h 826970"/>
                <a:gd name="connsiteX38" fmla="*/ 186223 w 483979"/>
                <a:gd name="connsiteY38" fmla="*/ 823262 h 826970"/>
                <a:gd name="connsiteX39" fmla="*/ 173700 w 483979"/>
                <a:gd name="connsiteY39" fmla="*/ 808435 h 826970"/>
                <a:gd name="connsiteX40" fmla="*/ 152335 w 483979"/>
                <a:gd name="connsiteY40" fmla="*/ 812141 h 826970"/>
                <a:gd name="connsiteX41" fmla="*/ 118371 w 483979"/>
                <a:gd name="connsiteY41" fmla="*/ 826970 h 826970"/>
                <a:gd name="connsiteX42" fmla="*/ 103344 w 483979"/>
                <a:gd name="connsiteY42" fmla="*/ 744164 h 826970"/>
                <a:gd name="connsiteX43" fmla="*/ 2505 w 483979"/>
                <a:gd name="connsiteY43" fmla="*/ 706995 h 826970"/>
                <a:gd name="connsiteX44" fmla="*/ 0 w 483979"/>
                <a:gd name="connsiteY44" fmla="*/ 692168 h 826970"/>
                <a:gd name="connsiteX45" fmla="*/ 7514 w 483979"/>
                <a:gd name="connsiteY45" fmla="*/ 689663 h 826970"/>
                <a:gd name="connsiteX46" fmla="*/ 7514 w 483979"/>
                <a:gd name="connsiteY46" fmla="*/ 610565 h 826970"/>
                <a:gd name="connsiteX47" fmla="*/ 45235 w 483979"/>
                <a:gd name="connsiteY47" fmla="*/ 610565 h 826970"/>
                <a:gd name="connsiteX48" fmla="*/ 27677 w 483979"/>
                <a:gd name="connsiteY48" fmla="*/ 588324 h 826970"/>
                <a:gd name="connsiteX49" fmla="*/ 65397 w 483979"/>
                <a:gd name="connsiteY49" fmla="*/ 568536 h 826970"/>
                <a:gd name="connsiteX50" fmla="*/ 10069 w 483979"/>
                <a:gd name="connsiteY50" fmla="*/ 509126 h 826970"/>
                <a:gd name="connsiteX51" fmla="*/ 7565 w 483979"/>
                <a:gd name="connsiteY51" fmla="*/ 496753 h 826970"/>
                <a:gd name="connsiteX52" fmla="*/ 60388 w 483979"/>
                <a:gd name="connsiteY52" fmla="*/ 494248 h 826970"/>
                <a:gd name="connsiteX53" fmla="*/ 57884 w 483979"/>
                <a:gd name="connsiteY53" fmla="*/ 481900 h 826970"/>
                <a:gd name="connsiteX54" fmla="*/ 66700 w 483979"/>
                <a:gd name="connsiteY54" fmla="*/ 439846 h 826970"/>
                <a:gd name="connsiteX55" fmla="*/ 65448 w 483979"/>
                <a:gd name="connsiteY55" fmla="*/ 394136 h 826970"/>
                <a:gd name="connsiteX56" fmla="*/ 177356 w 483979"/>
                <a:gd name="connsiteY56" fmla="*/ 352107 h 826970"/>
                <a:gd name="connsiteX57" fmla="*/ 173575 w 483979"/>
                <a:gd name="connsiteY57" fmla="*/ 317493 h 826970"/>
                <a:gd name="connsiteX58" fmla="*/ 199973 w 483979"/>
                <a:gd name="connsiteY58" fmla="*/ 296479 h 826970"/>
                <a:gd name="connsiteX59" fmla="*/ 186148 w 483979"/>
                <a:gd name="connsiteY59" fmla="*/ 242102 h 826970"/>
                <a:gd name="connsiteX60" fmla="*/ 210042 w 483979"/>
                <a:gd name="connsiteY60" fmla="*/ 144420 h 826970"/>
                <a:gd name="connsiteX61" fmla="*/ 247738 w 483979"/>
                <a:gd name="connsiteY61" fmla="*/ 129591 h 826970"/>
                <a:gd name="connsiteX62" fmla="*/ 179711 w 483979"/>
                <a:gd name="connsiteY62" fmla="*/ 96405 h 826970"/>
                <a:gd name="connsiteX63" fmla="*/ 187224 w 483979"/>
                <a:gd name="connsiteY63" fmla="*/ 14828 h 826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483979" h="826970">
                  <a:moveTo>
                    <a:pt x="266448" y="0"/>
                  </a:moveTo>
                  <a:lnTo>
                    <a:pt x="306673" y="14828"/>
                  </a:lnTo>
                  <a:lnTo>
                    <a:pt x="412320" y="106298"/>
                  </a:lnTo>
                  <a:lnTo>
                    <a:pt x="443728" y="158195"/>
                  </a:lnTo>
                  <a:lnTo>
                    <a:pt x="483979" y="216303"/>
                  </a:lnTo>
                  <a:lnTo>
                    <a:pt x="471499" y="228608"/>
                  </a:lnTo>
                  <a:lnTo>
                    <a:pt x="471528" y="228653"/>
                  </a:lnTo>
                  <a:lnTo>
                    <a:pt x="461509" y="237319"/>
                  </a:lnTo>
                  <a:lnTo>
                    <a:pt x="475334" y="269455"/>
                  </a:lnTo>
                  <a:lnTo>
                    <a:pt x="448935" y="278096"/>
                  </a:lnTo>
                  <a:lnTo>
                    <a:pt x="461459" y="295403"/>
                  </a:lnTo>
                  <a:lnTo>
                    <a:pt x="416200" y="294176"/>
                  </a:lnTo>
                  <a:lnTo>
                    <a:pt x="416134" y="294202"/>
                  </a:lnTo>
                  <a:lnTo>
                    <a:pt x="416327" y="294199"/>
                  </a:lnTo>
                  <a:lnTo>
                    <a:pt x="415075" y="301713"/>
                  </a:lnTo>
                  <a:lnTo>
                    <a:pt x="391994" y="303552"/>
                  </a:lnTo>
                  <a:lnTo>
                    <a:pt x="383860" y="306702"/>
                  </a:lnTo>
                  <a:lnTo>
                    <a:pt x="386146" y="332646"/>
                  </a:lnTo>
                  <a:lnTo>
                    <a:pt x="337080" y="349953"/>
                  </a:lnTo>
                  <a:lnTo>
                    <a:pt x="368513" y="411769"/>
                  </a:lnTo>
                  <a:lnTo>
                    <a:pt x="389903" y="416779"/>
                  </a:lnTo>
                  <a:lnTo>
                    <a:pt x="389903" y="445206"/>
                  </a:lnTo>
                  <a:lnTo>
                    <a:pt x="413797" y="445206"/>
                  </a:lnTo>
                  <a:lnTo>
                    <a:pt x="417505" y="484329"/>
                  </a:lnTo>
                  <a:lnTo>
                    <a:pt x="417505" y="523077"/>
                  </a:lnTo>
                  <a:lnTo>
                    <a:pt x="387449" y="528086"/>
                  </a:lnTo>
                  <a:lnTo>
                    <a:pt x="383667" y="562701"/>
                  </a:lnTo>
                  <a:lnTo>
                    <a:pt x="437742" y="589876"/>
                  </a:lnTo>
                  <a:lnTo>
                    <a:pt x="416353" y="643050"/>
                  </a:lnTo>
                  <a:lnTo>
                    <a:pt x="392483" y="648060"/>
                  </a:lnTo>
                  <a:lnTo>
                    <a:pt x="455225" y="704491"/>
                  </a:lnTo>
                  <a:lnTo>
                    <a:pt x="456477" y="741560"/>
                  </a:lnTo>
                  <a:lnTo>
                    <a:pt x="441450" y="751579"/>
                  </a:lnTo>
                  <a:lnTo>
                    <a:pt x="410016" y="750352"/>
                  </a:lnTo>
                  <a:lnTo>
                    <a:pt x="422539" y="761472"/>
                  </a:lnTo>
                  <a:lnTo>
                    <a:pt x="377279" y="826970"/>
                  </a:lnTo>
                  <a:lnTo>
                    <a:pt x="298057" y="817076"/>
                  </a:lnTo>
                  <a:lnTo>
                    <a:pt x="275514" y="826970"/>
                  </a:lnTo>
                  <a:lnTo>
                    <a:pt x="186223" y="823262"/>
                  </a:lnTo>
                  <a:lnTo>
                    <a:pt x="173700" y="808435"/>
                  </a:lnTo>
                  <a:lnTo>
                    <a:pt x="152335" y="812141"/>
                  </a:lnTo>
                  <a:lnTo>
                    <a:pt x="118371" y="826970"/>
                  </a:lnTo>
                  <a:lnTo>
                    <a:pt x="103344" y="744164"/>
                  </a:lnTo>
                  <a:lnTo>
                    <a:pt x="2505" y="706995"/>
                  </a:lnTo>
                  <a:lnTo>
                    <a:pt x="0" y="692168"/>
                  </a:lnTo>
                  <a:lnTo>
                    <a:pt x="7514" y="689663"/>
                  </a:lnTo>
                  <a:lnTo>
                    <a:pt x="7514" y="610565"/>
                  </a:lnTo>
                  <a:lnTo>
                    <a:pt x="45235" y="610565"/>
                  </a:lnTo>
                  <a:lnTo>
                    <a:pt x="27677" y="588324"/>
                  </a:lnTo>
                  <a:lnTo>
                    <a:pt x="65397" y="568536"/>
                  </a:lnTo>
                  <a:lnTo>
                    <a:pt x="10069" y="509126"/>
                  </a:lnTo>
                  <a:lnTo>
                    <a:pt x="7565" y="496753"/>
                  </a:lnTo>
                  <a:lnTo>
                    <a:pt x="60388" y="494248"/>
                  </a:lnTo>
                  <a:lnTo>
                    <a:pt x="57884" y="481900"/>
                  </a:lnTo>
                  <a:lnTo>
                    <a:pt x="66700" y="439846"/>
                  </a:lnTo>
                  <a:lnTo>
                    <a:pt x="65448" y="394136"/>
                  </a:lnTo>
                  <a:lnTo>
                    <a:pt x="177356" y="352107"/>
                  </a:lnTo>
                  <a:lnTo>
                    <a:pt x="173575" y="317493"/>
                  </a:lnTo>
                  <a:lnTo>
                    <a:pt x="199973" y="296479"/>
                  </a:lnTo>
                  <a:lnTo>
                    <a:pt x="186148" y="242102"/>
                  </a:lnTo>
                  <a:lnTo>
                    <a:pt x="210042" y="144420"/>
                  </a:lnTo>
                  <a:lnTo>
                    <a:pt x="247738" y="129591"/>
                  </a:lnTo>
                  <a:lnTo>
                    <a:pt x="179711" y="96405"/>
                  </a:lnTo>
                  <a:lnTo>
                    <a:pt x="187224" y="14828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02" name="Одинцово">
              <a:extLst>
                <a:ext uri="{FF2B5EF4-FFF2-40B4-BE49-F238E27FC236}">
                  <a16:creationId xmlns:a16="http://schemas.microsoft.com/office/drawing/2014/main" id="{DCB3BD65-21FA-4F18-B503-DC89EF0C73EF}"/>
                </a:ext>
              </a:extLst>
            </p:cNvPr>
            <p:cNvSpPr/>
            <p:nvPr/>
          </p:nvSpPr>
          <p:spPr>
            <a:xfrm>
              <a:off x="4918382" y="2885226"/>
              <a:ext cx="1294742" cy="766431"/>
            </a:xfrm>
            <a:custGeom>
              <a:avLst/>
              <a:gdLst>
                <a:gd name="connsiteX0" fmla="*/ 1244980 w 1254460"/>
                <a:gd name="connsiteY0" fmla="*/ 295042 h 742585"/>
                <a:gd name="connsiteX1" fmla="*/ 1230954 w 1254460"/>
                <a:gd name="connsiteY1" fmla="*/ 271333 h 742585"/>
                <a:gd name="connsiteX2" fmla="*/ 1184530 w 1254460"/>
                <a:gd name="connsiteY2" fmla="*/ 324600 h 742585"/>
                <a:gd name="connsiteX3" fmla="*/ 1152230 w 1254460"/>
                <a:gd name="connsiteY3" fmla="*/ 314213 h 742585"/>
                <a:gd name="connsiteX4" fmla="*/ 1170091 w 1254460"/>
                <a:gd name="connsiteY4" fmla="*/ 285092 h 742585"/>
                <a:gd name="connsiteX5" fmla="*/ 1175090 w 1254460"/>
                <a:gd name="connsiteY5" fmla="*/ 300090 h 742585"/>
                <a:gd name="connsiteX6" fmla="*/ 1180647 w 1254460"/>
                <a:gd name="connsiteY6" fmla="*/ 281307 h 742585"/>
                <a:gd name="connsiteX7" fmla="*/ 1195887 w 1254460"/>
                <a:gd name="connsiteY7" fmla="*/ 265315 h 742585"/>
                <a:gd name="connsiteX8" fmla="*/ 1216272 w 1254460"/>
                <a:gd name="connsiteY8" fmla="*/ 278929 h 742585"/>
                <a:gd name="connsiteX9" fmla="*/ 1220519 w 1254460"/>
                <a:gd name="connsiteY9" fmla="*/ 258204 h 742585"/>
                <a:gd name="connsiteX10" fmla="*/ 1215107 w 1254460"/>
                <a:gd name="connsiteY10" fmla="*/ 245173 h 742585"/>
                <a:gd name="connsiteX11" fmla="*/ 1195038 w 1254460"/>
                <a:gd name="connsiteY11" fmla="*/ 186008 h 742585"/>
                <a:gd name="connsiteX12" fmla="*/ 1196251 w 1254460"/>
                <a:gd name="connsiteY12" fmla="*/ 97408 h 742585"/>
                <a:gd name="connsiteX13" fmla="*/ 1198678 w 1254460"/>
                <a:gd name="connsiteY13" fmla="*/ 93816 h 742585"/>
                <a:gd name="connsiteX14" fmla="*/ 1216927 w 1254460"/>
                <a:gd name="connsiteY14" fmla="*/ 62681 h 742585"/>
                <a:gd name="connsiteX15" fmla="*/ 1219354 w 1254460"/>
                <a:gd name="connsiteY15" fmla="*/ 50693 h 742585"/>
                <a:gd name="connsiteX16" fmla="*/ 1210812 w 1254460"/>
                <a:gd name="connsiteY16" fmla="*/ 49504 h 742585"/>
                <a:gd name="connsiteX17" fmla="*/ 1204745 w 1254460"/>
                <a:gd name="connsiteY17" fmla="*/ 63894 h 742585"/>
                <a:gd name="connsiteX18" fmla="*/ 1201080 w 1254460"/>
                <a:gd name="connsiteY18" fmla="*/ 63894 h 742585"/>
                <a:gd name="connsiteX19" fmla="*/ 1198654 w 1254460"/>
                <a:gd name="connsiteY19" fmla="*/ 51906 h 742585"/>
                <a:gd name="connsiteX20" fmla="*/ 1175502 w 1254460"/>
                <a:gd name="connsiteY20" fmla="*/ 51906 h 742585"/>
                <a:gd name="connsiteX21" fmla="*/ 1156088 w 1254460"/>
                <a:gd name="connsiteY21" fmla="*/ 62681 h 742585"/>
                <a:gd name="connsiteX22" fmla="*/ 1153662 w 1254460"/>
                <a:gd name="connsiteY22" fmla="*/ 75858 h 742585"/>
                <a:gd name="connsiteX23" fmla="*/ 1164655 w 1254460"/>
                <a:gd name="connsiteY23" fmla="*/ 77047 h 742585"/>
                <a:gd name="connsiteX24" fmla="*/ 1168319 w 1254460"/>
                <a:gd name="connsiteY24" fmla="*/ 79474 h 742585"/>
                <a:gd name="connsiteX25" fmla="*/ 1170746 w 1254460"/>
                <a:gd name="connsiteY25" fmla="*/ 77047 h 742585"/>
                <a:gd name="connsiteX26" fmla="*/ 1196567 w 1254460"/>
                <a:gd name="connsiteY26" fmla="*/ 92772 h 742585"/>
                <a:gd name="connsiteX27" fmla="*/ 1194528 w 1254460"/>
                <a:gd name="connsiteY27" fmla="*/ 96413 h 742585"/>
                <a:gd name="connsiteX28" fmla="*/ 1165868 w 1254460"/>
                <a:gd name="connsiteY28" fmla="*/ 135726 h 742585"/>
                <a:gd name="connsiteX29" fmla="*/ 1157350 w 1254460"/>
                <a:gd name="connsiteY29" fmla="*/ 129732 h 742585"/>
                <a:gd name="connsiteX30" fmla="*/ 1148832 w 1254460"/>
                <a:gd name="connsiteY30" fmla="*/ 139439 h 742585"/>
                <a:gd name="connsiteX31" fmla="*/ 1136699 w 1254460"/>
                <a:gd name="connsiteY31" fmla="*/ 133469 h 742585"/>
                <a:gd name="connsiteX32" fmla="*/ 1089183 w 1254460"/>
                <a:gd name="connsiteY32" fmla="*/ 146622 h 742585"/>
                <a:gd name="connsiteX33" fmla="*/ 1089183 w 1254460"/>
                <a:gd name="connsiteY33" fmla="*/ 190935 h 742585"/>
                <a:gd name="connsiteX34" fmla="*/ 1024607 w 1254460"/>
                <a:gd name="connsiteY34" fmla="*/ 166983 h 742585"/>
                <a:gd name="connsiteX35" fmla="*/ 979542 w 1254460"/>
                <a:gd name="connsiteY35" fmla="*/ 213698 h 742585"/>
                <a:gd name="connsiteX36" fmla="*/ 953964 w 1254460"/>
                <a:gd name="connsiteY36" fmla="*/ 190935 h 742585"/>
                <a:gd name="connsiteX37" fmla="*/ 921057 w 1254460"/>
                <a:gd name="connsiteY37" fmla="*/ 188508 h 742585"/>
                <a:gd name="connsiteX38" fmla="*/ 912442 w 1254460"/>
                <a:gd name="connsiteY38" fmla="*/ 198870 h 742585"/>
                <a:gd name="connsiteX39" fmla="*/ 868057 w 1254460"/>
                <a:gd name="connsiteY39" fmla="*/ 164507 h 742585"/>
                <a:gd name="connsiteX40" fmla="*/ 857719 w 1254460"/>
                <a:gd name="connsiteY40" fmla="*/ 152592 h 742585"/>
                <a:gd name="connsiteX41" fmla="*/ 783388 w 1254460"/>
                <a:gd name="connsiteY41" fmla="*/ 153781 h 742585"/>
                <a:gd name="connsiteX42" fmla="*/ 701776 w 1254460"/>
                <a:gd name="connsiteY42" fmla="*/ 117865 h 742585"/>
                <a:gd name="connsiteX43" fmla="*/ 662778 w 1254460"/>
                <a:gd name="connsiteY43" fmla="*/ 53192 h 742585"/>
                <a:gd name="connsiteX44" fmla="*/ 605531 w 1254460"/>
                <a:gd name="connsiteY44" fmla="*/ 69961 h 742585"/>
                <a:gd name="connsiteX45" fmla="*/ 576289 w 1254460"/>
                <a:gd name="connsiteY45" fmla="*/ 28051 h 742585"/>
                <a:gd name="connsiteX46" fmla="*/ 483684 w 1254460"/>
                <a:gd name="connsiteY46" fmla="*/ 36448 h 742585"/>
                <a:gd name="connsiteX47" fmla="*/ 460508 w 1254460"/>
                <a:gd name="connsiteY47" fmla="*/ 10093 h 742585"/>
                <a:gd name="connsiteX48" fmla="*/ 355721 w 1254460"/>
                <a:gd name="connsiteY48" fmla="*/ 386 h 742585"/>
                <a:gd name="connsiteX49" fmla="*/ 300901 w 1254460"/>
                <a:gd name="connsiteY49" fmla="*/ 78212 h 742585"/>
                <a:gd name="connsiteX50" fmla="*/ 272872 w 1254460"/>
                <a:gd name="connsiteY50" fmla="*/ 70932 h 742585"/>
                <a:gd name="connsiteX51" fmla="*/ 271659 w 1254460"/>
                <a:gd name="connsiteY51" fmla="*/ 116458 h 742585"/>
                <a:gd name="connsiteX52" fmla="*/ 204656 w 1254460"/>
                <a:gd name="connsiteY52" fmla="*/ 86511 h 742585"/>
                <a:gd name="connsiteX53" fmla="*/ 175535 w 1254460"/>
                <a:gd name="connsiteY53" fmla="*/ 121238 h 742585"/>
                <a:gd name="connsiteX54" fmla="*/ 209655 w 1254460"/>
                <a:gd name="connsiteY54" fmla="*/ 158343 h 742585"/>
                <a:gd name="connsiteX55" fmla="*/ 191139 w 1254460"/>
                <a:gd name="connsiteY55" fmla="*/ 170501 h 742585"/>
                <a:gd name="connsiteX56" fmla="*/ 202108 w 1254460"/>
                <a:gd name="connsiteY56" fmla="*/ 217192 h 742585"/>
                <a:gd name="connsiteX57" fmla="*/ 186285 w 1254460"/>
                <a:gd name="connsiteY57" fmla="*/ 248327 h 742585"/>
                <a:gd name="connsiteX58" fmla="*/ 254501 w 1254460"/>
                <a:gd name="connsiteY58" fmla="*/ 341709 h 742585"/>
                <a:gd name="connsiteX59" fmla="*/ 225380 w 1254460"/>
                <a:gd name="connsiteY59" fmla="*/ 364496 h 742585"/>
                <a:gd name="connsiteX60" fmla="*/ 221716 w 1254460"/>
                <a:gd name="connsiteY60" fmla="*/ 429169 h 742585"/>
                <a:gd name="connsiteX61" fmla="*/ 263141 w 1254460"/>
                <a:gd name="connsiteY61" fmla="*/ 463871 h 742585"/>
                <a:gd name="connsiteX62" fmla="*/ 199778 w 1254460"/>
                <a:gd name="connsiteY62" fmla="*/ 487823 h 742585"/>
                <a:gd name="connsiteX63" fmla="*/ 144861 w 1254460"/>
                <a:gd name="connsiteY63" fmla="*/ 546405 h 742585"/>
                <a:gd name="connsiteX64" fmla="*/ 44951 w 1254460"/>
                <a:gd name="connsiteY64" fmla="*/ 563392 h 742585"/>
                <a:gd name="connsiteX65" fmla="*/ 8405 w 1254460"/>
                <a:gd name="connsiteY65" fmla="*/ 596930 h 742585"/>
                <a:gd name="connsiteX66" fmla="*/ 21824 w 1254460"/>
                <a:gd name="connsiteY66" fmla="*/ 628065 h 742585"/>
                <a:gd name="connsiteX67" fmla="*/ -16 w 1254460"/>
                <a:gd name="connsiteY67" fmla="*/ 652017 h 742585"/>
                <a:gd name="connsiteX68" fmla="*/ 49926 w 1254460"/>
                <a:gd name="connsiteY68" fmla="*/ 667573 h 742585"/>
                <a:gd name="connsiteX69" fmla="*/ 88924 w 1254460"/>
                <a:gd name="connsiteY69" fmla="*/ 714288 h 742585"/>
                <a:gd name="connsiteX70" fmla="*/ 151049 w 1254460"/>
                <a:gd name="connsiteY70" fmla="*/ 656798 h 742585"/>
                <a:gd name="connsiteX71" fmla="*/ 235015 w 1254460"/>
                <a:gd name="connsiteY71" fmla="*/ 742972 h 742585"/>
                <a:gd name="connsiteX72" fmla="*/ 238679 w 1254460"/>
                <a:gd name="connsiteY72" fmla="*/ 680702 h 742585"/>
                <a:gd name="connsiteX73" fmla="*/ 291048 w 1254460"/>
                <a:gd name="connsiteY73" fmla="*/ 684293 h 742585"/>
                <a:gd name="connsiteX74" fmla="*/ 300755 w 1254460"/>
                <a:gd name="connsiteY74" fmla="*/ 719020 h 742585"/>
                <a:gd name="connsiteX75" fmla="*/ 316602 w 1254460"/>
                <a:gd name="connsiteY75" fmla="*/ 689098 h 742585"/>
                <a:gd name="connsiteX76" fmla="*/ 375062 w 1254460"/>
                <a:gd name="connsiteY76" fmla="*/ 719020 h 742585"/>
                <a:gd name="connsiteX77" fmla="*/ 375062 w 1254460"/>
                <a:gd name="connsiteY77" fmla="*/ 696257 h 742585"/>
                <a:gd name="connsiteX78" fmla="*/ 482276 w 1254460"/>
                <a:gd name="connsiteY78" fmla="*/ 678299 h 742585"/>
                <a:gd name="connsiteX79" fmla="*/ 532243 w 1254460"/>
                <a:gd name="connsiteY79" fmla="*/ 637578 h 742585"/>
                <a:gd name="connsiteX80" fmla="*/ 531006 w 1254460"/>
                <a:gd name="connsiteY80" fmla="*/ 594479 h 742585"/>
                <a:gd name="connsiteX81" fmla="*/ 607764 w 1254460"/>
                <a:gd name="connsiteY81" fmla="*/ 588485 h 742585"/>
                <a:gd name="connsiteX82" fmla="*/ 633390 w 1254460"/>
                <a:gd name="connsiteY82" fmla="*/ 553685 h 742585"/>
                <a:gd name="connsiteX83" fmla="*/ 747909 w 1254460"/>
                <a:gd name="connsiteY83" fmla="*/ 539319 h 742585"/>
                <a:gd name="connsiteX84" fmla="*/ 745482 w 1254460"/>
                <a:gd name="connsiteY84" fmla="*/ 566863 h 742585"/>
                <a:gd name="connsiteX85" fmla="*/ 783242 w 1254460"/>
                <a:gd name="connsiteY85" fmla="*/ 529733 h 742585"/>
                <a:gd name="connsiteX86" fmla="*/ 750360 w 1254460"/>
                <a:gd name="connsiteY86" fmla="*/ 524880 h 742585"/>
                <a:gd name="connsiteX87" fmla="*/ 762493 w 1254460"/>
                <a:gd name="connsiteY87" fmla="*/ 499763 h 742585"/>
                <a:gd name="connsiteX88" fmla="*/ 785645 w 1254460"/>
                <a:gd name="connsiteY88" fmla="*/ 509324 h 742585"/>
                <a:gd name="connsiteX89" fmla="*/ 791736 w 1254460"/>
                <a:gd name="connsiteY89" fmla="*/ 500952 h 742585"/>
                <a:gd name="connsiteX90" fmla="*/ 767468 w 1254460"/>
                <a:gd name="connsiteY90" fmla="*/ 482994 h 742585"/>
                <a:gd name="connsiteX91" fmla="*/ 834471 w 1254460"/>
                <a:gd name="connsiteY91" fmla="*/ 467439 h 742585"/>
                <a:gd name="connsiteX92" fmla="*/ 847867 w 1254460"/>
                <a:gd name="connsiteY92" fmla="*/ 517721 h 742585"/>
                <a:gd name="connsiteX93" fmla="*/ 886864 w 1254460"/>
                <a:gd name="connsiteY93" fmla="*/ 480592 h 742585"/>
                <a:gd name="connsiteX94" fmla="*/ 907565 w 1254460"/>
                <a:gd name="connsiteY94" fmla="*/ 494958 h 742585"/>
                <a:gd name="connsiteX95" fmla="*/ 911229 w 1254460"/>
                <a:gd name="connsiteY95" fmla="*/ 472220 h 742585"/>
                <a:gd name="connsiteX96" fmla="*/ 962385 w 1254460"/>
                <a:gd name="connsiteY96" fmla="*/ 482994 h 742585"/>
                <a:gd name="connsiteX97" fmla="*/ 976946 w 1254460"/>
                <a:gd name="connsiteY97" fmla="*/ 450670 h 742585"/>
                <a:gd name="connsiteX98" fmla="*/ 998786 w 1254460"/>
                <a:gd name="connsiteY98" fmla="*/ 440963 h 742585"/>
                <a:gd name="connsiteX99" fmla="*/ 1007304 w 1254460"/>
                <a:gd name="connsiteY99" fmla="*/ 448243 h 742585"/>
                <a:gd name="connsiteX100" fmla="*/ 1008542 w 1254460"/>
                <a:gd name="connsiteY100" fmla="*/ 443390 h 742585"/>
                <a:gd name="connsiteX101" fmla="*/ 1015822 w 1254460"/>
                <a:gd name="connsiteY101" fmla="*/ 453097 h 742585"/>
                <a:gd name="connsiteX102" fmla="*/ 1044943 w 1254460"/>
                <a:gd name="connsiteY102" fmla="*/ 423150 h 742585"/>
                <a:gd name="connsiteX103" fmla="*/ 1037663 w 1254460"/>
                <a:gd name="connsiteY103" fmla="*/ 402814 h 742585"/>
                <a:gd name="connsiteX104" fmla="*/ 1081539 w 1254460"/>
                <a:gd name="connsiteY104" fmla="*/ 383643 h 742585"/>
                <a:gd name="connsiteX105" fmla="*/ 1099836 w 1254460"/>
                <a:gd name="connsiteY105" fmla="*/ 387938 h 742585"/>
                <a:gd name="connsiteX106" fmla="*/ 1103816 w 1254460"/>
                <a:gd name="connsiteY106" fmla="*/ 365491 h 742585"/>
                <a:gd name="connsiteX107" fmla="*/ 1113038 w 1254460"/>
                <a:gd name="connsiteY107" fmla="*/ 366632 h 742585"/>
                <a:gd name="connsiteX108" fmla="*/ 1111824 w 1254460"/>
                <a:gd name="connsiteY108" fmla="*/ 376897 h 742585"/>
                <a:gd name="connsiteX109" fmla="*/ 1103913 w 1254460"/>
                <a:gd name="connsiteY109" fmla="*/ 376508 h 742585"/>
                <a:gd name="connsiteX110" fmla="*/ 1101826 w 1254460"/>
                <a:gd name="connsiteY110" fmla="*/ 388205 h 742585"/>
                <a:gd name="connsiteX111" fmla="*/ 1130268 w 1254460"/>
                <a:gd name="connsiteY111" fmla="*/ 395486 h 742585"/>
                <a:gd name="connsiteX112" fmla="*/ 1146090 w 1254460"/>
                <a:gd name="connsiteY112" fmla="*/ 355978 h 742585"/>
                <a:gd name="connsiteX113" fmla="*/ 1159510 w 1254460"/>
                <a:gd name="connsiteY113" fmla="*/ 371558 h 742585"/>
                <a:gd name="connsiteX114" fmla="*/ 1165601 w 1254460"/>
                <a:gd name="connsiteY114" fmla="*/ 363161 h 742585"/>
                <a:gd name="connsiteX115" fmla="*/ 1170455 w 1254460"/>
                <a:gd name="connsiteY115" fmla="*/ 335618 h 742585"/>
                <a:gd name="connsiteX116" fmla="*/ 1186301 w 1254460"/>
                <a:gd name="connsiteY116" fmla="*/ 336807 h 742585"/>
                <a:gd name="connsiteX117" fmla="*/ 1202124 w 1254460"/>
                <a:gd name="connsiteY117" fmla="*/ 338020 h 742585"/>
                <a:gd name="connsiteX118" fmla="*/ 1203677 w 1254460"/>
                <a:gd name="connsiteY118" fmla="*/ 310428 h 742585"/>
                <a:gd name="connsiteX119" fmla="*/ 1221611 w 1254460"/>
                <a:gd name="connsiteY119" fmla="*/ 336807 h 742585"/>
                <a:gd name="connsiteX120" fmla="*/ 1237457 w 1254460"/>
                <a:gd name="connsiteY120" fmla="*/ 316470 h 742585"/>
                <a:gd name="connsiteX121" fmla="*/ 1244738 w 1254460"/>
                <a:gd name="connsiteY121" fmla="*/ 328435 h 742585"/>
                <a:gd name="connsiteX122" fmla="*/ 1254445 w 1254460"/>
                <a:gd name="connsiteY122" fmla="*/ 321154 h 742585"/>
                <a:gd name="connsiteX123" fmla="*/ 892956 w 1254460"/>
                <a:gd name="connsiteY123" fmla="*/ 220323 h 742585"/>
                <a:gd name="connsiteX124" fmla="*/ 859272 w 1254460"/>
                <a:gd name="connsiteY124" fmla="*/ 226074 h 742585"/>
                <a:gd name="connsiteX125" fmla="*/ 846750 w 1254460"/>
                <a:gd name="connsiteY125" fmla="*/ 215639 h 742585"/>
                <a:gd name="connsiteX126" fmla="*/ 836000 w 1254460"/>
                <a:gd name="connsiteY126" fmla="*/ 236921 h 742585"/>
                <a:gd name="connsiteX127" fmla="*/ 811150 w 1254460"/>
                <a:gd name="connsiteY127" fmla="*/ 234495 h 742585"/>
                <a:gd name="connsiteX128" fmla="*/ 820371 w 1254460"/>
                <a:gd name="connsiteY128" fmla="*/ 256651 h 742585"/>
                <a:gd name="connsiteX129" fmla="*/ 809014 w 1254460"/>
                <a:gd name="connsiteY129" fmla="*/ 257161 h 742585"/>
                <a:gd name="connsiteX130" fmla="*/ 809330 w 1254460"/>
                <a:gd name="connsiteY130" fmla="*/ 250972 h 742585"/>
                <a:gd name="connsiteX131" fmla="*/ 795788 w 1254460"/>
                <a:gd name="connsiteY131" fmla="*/ 250560 h 742585"/>
                <a:gd name="connsiteX132" fmla="*/ 795619 w 1254460"/>
                <a:gd name="connsiteY132" fmla="*/ 255947 h 742585"/>
                <a:gd name="connsiteX133" fmla="*/ 785353 w 1254460"/>
                <a:gd name="connsiteY133" fmla="*/ 257670 h 742585"/>
                <a:gd name="connsiteX134" fmla="*/ 772273 w 1254460"/>
                <a:gd name="connsiteY134" fmla="*/ 242819 h 742585"/>
                <a:gd name="connsiteX135" fmla="*/ 782660 w 1254460"/>
                <a:gd name="connsiteY135" fmla="*/ 234786 h 742585"/>
                <a:gd name="connsiteX136" fmla="*/ 797973 w 1254460"/>
                <a:gd name="connsiteY136" fmla="*/ 231971 h 742585"/>
                <a:gd name="connsiteX137" fmla="*/ 797342 w 1254460"/>
                <a:gd name="connsiteY137" fmla="*/ 220274 h 742585"/>
                <a:gd name="connsiteX138" fmla="*/ 794697 w 1254460"/>
                <a:gd name="connsiteY138" fmla="*/ 217192 h 742585"/>
                <a:gd name="connsiteX139" fmla="*/ 784989 w 1254460"/>
                <a:gd name="connsiteY139" fmla="*/ 217774 h 742585"/>
                <a:gd name="connsiteX140" fmla="*/ 782053 w 1254460"/>
                <a:gd name="connsiteY140" fmla="*/ 222992 h 742585"/>
                <a:gd name="connsiteX141" fmla="*/ 776520 w 1254460"/>
                <a:gd name="connsiteY141" fmla="*/ 227142 h 742585"/>
                <a:gd name="connsiteX142" fmla="*/ 744972 w 1254460"/>
                <a:gd name="connsiteY142" fmla="*/ 210373 h 742585"/>
                <a:gd name="connsiteX143" fmla="*/ 754340 w 1254460"/>
                <a:gd name="connsiteY143" fmla="*/ 201127 h 742585"/>
                <a:gd name="connsiteX144" fmla="*/ 748807 w 1254460"/>
                <a:gd name="connsiteY144" fmla="*/ 191760 h 742585"/>
                <a:gd name="connsiteX145" fmla="*/ 742667 w 1254460"/>
                <a:gd name="connsiteY145" fmla="*/ 186906 h 742585"/>
                <a:gd name="connsiteX146" fmla="*/ 733785 w 1254460"/>
                <a:gd name="connsiteY146" fmla="*/ 201273 h 742585"/>
                <a:gd name="connsiteX147" fmla="*/ 696195 w 1254460"/>
                <a:gd name="connsiteY147" fmla="*/ 201515 h 742585"/>
                <a:gd name="connsiteX148" fmla="*/ 703159 w 1254460"/>
                <a:gd name="connsiteY148" fmla="*/ 168584 h 742585"/>
                <a:gd name="connsiteX149" fmla="*/ 684134 w 1254460"/>
                <a:gd name="connsiteY149" fmla="*/ 198627 h 742585"/>
                <a:gd name="connsiteX150" fmla="*/ 669961 w 1254460"/>
                <a:gd name="connsiteY150" fmla="*/ 198627 h 742585"/>
                <a:gd name="connsiteX151" fmla="*/ 667365 w 1254460"/>
                <a:gd name="connsiteY151" fmla="*/ 195812 h 742585"/>
                <a:gd name="connsiteX152" fmla="*/ 661808 w 1254460"/>
                <a:gd name="connsiteY152" fmla="*/ 194866 h 742585"/>
                <a:gd name="connsiteX153" fmla="*/ 656954 w 1254460"/>
                <a:gd name="connsiteY153" fmla="*/ 198991 h 742585"/>
                <a:gd name="connsiteX154" fmla="*/ 650863 w 1254460"/>
                <a:gd name="connsiteY154" fmla="*/ 178898 h 742585"/>
                <a:gd name="connsiteX155" fmla="*/ 660085 w 1254460"/>
                <a:gd name="connsiteY155" fmla="*/ 172637 h 742585"/>
                <a:gd name="connsiteX156" fmla="*/ 670835 w 1254460"/>
                <a:gd name="connsiteY156" fmla="*/ 171205 h 742585"/>
                <a:gd name="connsiteX157" fmla="*/ 687458 w 1254460"/>
                <a:gd name="connsiteY157" fmla="*/ 170380 h 742585"/>
                <a:gd name="connsiteX158" fmla="*/ 681222 w 1254460"/>
                <a:gd name="connsiteY158" fmla="*/ 159872 h 742585"/>
                <a:gd name="connsiteX159" fmla="*/ 712090 w 1254460"/>
                <a:gd name="connsiteY159" fmla="*/ 153053 h 742585"/>
                <a:gd name="connsiteX160" fmla="*/ 712721 w 1254460"/>
                <a:gd name="connsiteY160" fmla="*/ 140919 h 742585"/>
                <a:gd name="connsiteX161" fmla="*/ 719516 w 1254460"/>
                <a:gd name="connsiteY161" fmla="*/ 136648 h 742585"/>
                <a:gd name="connsiteX162" fmla="*/ 737328 w 1254460"/>
                <a:gd name="connsiteY162" fmla="*/ 146646 h 742585"/>
                <a:gd name="connsiteX163" fmla="*/ 743710 w 1254460"/>
                <a:gd name="connsiteY163" fmla="*/ 146452 h 742585"/>
                <a:gd name="connsiteX164" fmla="*/ 759654 w 1254460"/>
                <a:gd name="connsiteY164" fmla="*/ 145943 h 742585"/>
                <a:gd name="connsiteX165" fmla="*/ 768196 w 1254460"/>
                <a:gd name="connsiteY165" fmla="*/ 159363 h 742585"/>
                <a:gd name="connsiteX166" fmla="*/ 765915 w 1254460"/>
                <a:gd name="connsiteY166" fmla="*/ 168341 h 742585"/>
                <a:gd name="connsiteX167" fmla="*/ 800254 w 1254460"/>
                <a:gd name="connsiteY167" fmla="*/ 175088 h 742585"/>
                <a:gd name="connsiteX168" fmla="*/ 800254 w 1254460"/>
                <a:gd name="connsiteY168" fmla="*/ 175088 h 742585"/>
                <a:gd name="connsiteX169" fmla="*/ 812849 w 1254460"/>
                <a:gd name="connsiteY169" fmla="*/ 182368 h 742585"/>
                <a:gd name="connsiteX170" fmla="*/ 805398 w 1254460"/>
                <a:gd name="connsiteY170" fmla="*/ 196929 h 742585"/>
                <a:gd name="connsiteX171" fmla="*/ 823381 w 1254460"/>
                <a:gd name="connsiteY171" fmla="*/ 201224 h 742585"/>
                <a:gd name="connsiteX172" fmla="*/ 832214 w 1254460"/>
                <a:gd name="connsiteY172" fmla="*/ 209960 h 742585"/>
                <a:gd name="connsiteX173" fmla="*/ 849590 w 1254460"/>
                <a:gd name="connsiteY173" fmla="*/ 199113 h 742585"/>
                <a:gd name="connsiteX174" fmla="*/ 890359 w 1254460"/>
                <a:gd name="connsiteY174" fmla="*/ 199719 h 742585"/>
                <a:gd name="connsiteX175" fmla="*/ 886622 w 1254460"/>
                <a:gd name="connsiteY175" fmla="*/ 188557 h 742585"/>
                <a:gd name="connsiteX176" fmla="*/ 870387 w 1254460"/>
                <a:gd name="connsiteY176" fmla="*/ 194842 h 742585"/>
                <a:gd name="connsiteX177" fmla="*/ 854734 w 1254460"/>
                <a:gd name="connsiteY177" fmla="*/ 185135 h 742585"/>
                <a:gd name="connsiteX178" fmla="*/ 871527 w 1254460"/>
                <a:gd name="connsiteY178" fmla="*/ 170016 h 742585"/>
                <a:gd name="connsiteX179" fmla="*/ 908147 w 1254460"/>
                <a:gd name="connsiteY179" fmla="*/ 198385 h 742585"/>
                <a:gd name="connsiteX180" fmla="*/ 995219 w 1254460"/>
                <a:gd name="connsiteY180" fmla="*/ 316592 h 742585"/>
                <a:gd name="connsiteX181" fmla="*/ 964788 w 1254460"/>
                <a:gd name="connsiteY181" fmla="*/ 333361 h 742585"/>
                <a:gd name="connsiteX182" fmla="*/ 955081 w 1254460"/>
                <a:gd name="connsiteY182" fmla="*/ 332147 h 742585"/>
                <a:gd name="connsiteX183" fmla="*/ 953867 w 1254460"/>
                <a:gd name="connsiteY183" fmla="*/ 290237 h 742585"/>
                <a:gd name="connsiteX184" fmla="*/ 995267 w 1254460"/>
                <a:gd name="connsiteY184" fmla="*/ 290237 h 742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</a:cxnLst>
              <a:rect l="l" t="t" r="r" b="b"/>
              <a:pathLst>
                <a:path w="1254460" h="742585">
                  <a:moveTo>
                    <a:pt x="1244980" y="295042"/>
                  </a:moveTo>
                  <a:lnTo>
                    <a:pt x="1230954" y="271333"/>
                  </a:lnTo>
                  <a:lnTo>
                    <a:pt x="1184530" y="324600"/>
                  </a:lnTo>
                  <a:lnTo>
                    <a:pt x="1152230" y="314213"/>
                  </a:lnTo>
                  <a:lnTo>
                    <a:pt x="1170091" y="285092"/>
                  </a:lnTo>
                  <a:lnTo>
                    <a:pt x="1175090" y="300090"/>
                  </a:lnTo>
                  <a:lnTo>
                    <a:pt x="1180647" y="281307"/>
                  </a:lnTo>
                  <a:lnTo>
                    <a:pt x="1195887" y="265315"/>
                  </a:lnTo>
                  <a:lnTo>
                    <a:pt x="1216272" y="278929"/>
                  </a:lnTo>
                  <a:lnTo>
                    <a:pt x="1220519" y="258204"/>
                  </a:lnTo>
                  <a:lnTo>
                    <a:pt x="1215107" y="245173"/>
                  </a:lnTo>
                  <a:lnTo>
                    <a:pt x="1195038" y="186008"/>
                  </a:lnTo>
                  <a:lnTo>
                    <a:pt x="1196251" y="97408"/>
                  </a:lnTo>
                  <a:lnTo>
                    <a:pt x="1198678" y="93816"/>
                  </a:lnTo>
                  <a:lnTo>
                    <a:pt x="1216927" y="62681"/>
                  </a:lnTo>
                  <a:lnTo>
                    <a:pt x="1219354" y="50693"/>
                  </a:lnTo>
                  <a:lnTo>
                    <a:pt x="1210812" y="49504"/>
                  </a:lnTo>
                  <a:lnTo>
                    <a:pt x="1204745" y="63894"/>
                  </a:lnTo>
                  <a:lnTo>
                    <a:pt x="1201080" y="63894"/>
                  </a:lnTo>
                  <a:lnTo>
                    <a:pt x="1198654" y="51906"/>
                  </a:lnTo>
                  <a:lnTo>
                    <a:pt x="1175502" y="51906"/>
                  </a:lnTo>
                  <a:lnTo>
                    <a:pt x="1156088" y="62681"/>
                  </a:lnTo>
                  <a:lnTo>
                    <a:pt x="1153662" y="75858"/>
                  </a:lnTo>
                  <a:lnTo>
                    <a:pt x="1164655" y="77047"/>
                  </a:lnTo>
                  <a:lnTo>
                    <a:pt x="1168319" y="79474"/>
                  </a:lnTo>
                  <a:lnTo>
                    <a:pt x="1170746" y="77047"/>
                  </a:lnTo>
                  <a:lnTo>
                    <a:pt x="1196567" y="92772"/>
                  </a:lnTo>
                  <a:lnTo>
                    <a:pt x="1194528" y="96413"/>
                  </a:lnTo>
                  <a:lnTo>
                    <a:pt x="1165868" y="135726"/>
                  </a:lnTo>
                  <a:lnTo>
                    <a:pt x="1157350" y="129732"/>
                  </a:lnTo>
                  <a:lnTo>
                    <a:pt x="1148832" y="139439"/>
                  </a:lnTo>
                  <a:lnTo>
                    <a:pt x="1136699" y="133469"/>
                  </a:lnTo>
                  <a:lnTo>
                    <a:pt x="1089183" y="146622"/>
                  </a:lnTo>
                  <a:lnTo>
                    <a:pt x="1089183" y="190935"/>
                  </a:lnTo>
                  <a:lnTo>
                    <a:pt x="1024607" y="166983"/>
                  </a:lnTo>
                  <a:lnTo>
                    <a:pt x="979542" y="213698"/>
                  </a:lnTo>
                  <a:lnTo>
                    <a:pt x="953964" y="190935"/>
                  </a:lnTo>
                  <a:lnTo>
                    <a:pt x="921057" y="188508"/>
                  </a:lnTo>
                  <a:lnTo>
                    <a:pt x="912442" y="198870"/>
                  </a:lnTo>
                  <a:lnTo>
                    <a:pt x="868057" y="164507"/>
                  </a:lnTo>
                  <a:lnTo>
                    <a:pt x="857719" y="152592"/>
                  </a:lnTo>
                  <a:lnTo>
                    <a:pt x="783388" y="153781"/>
                  </a:lnTo>
                  <a:lnTo>
                    <a:pt x="701776" y="117865"/>
                  </a:lnTo>
                  <a:lnTo>
                    <a:pt x="662778" y="53192"/>
                  </a:lnTo>
                  <a:lnTo>
                    <a:pt x="605531" y="69961"/>
                  </a:lnTo>
                  <a:lnTo>
                    <a:pt x="576289" y="28051"/>
                  </a:lnTo>
                  <a:lnTo>
                    <a:pt x="483684" y="36448"/>
                  </a:lnTo>
                  <a:lnTo>
                    <a:pt x="460508" y="10093"/>
                  </a:lnTo>
                  <a:lnTo>
                    <a:pt x="355721" y="386"/>
                  </a:lnTo>
                  <a:lnTo>
                    <a:pt x="300901" y="78212"/>
                  </a:lnTo>
                  <a:lnTo>
                    <a:pt x="272872" y="70932"/>
                  </a:lnTo>
                  <a:lnTo>
                    <a:pt x="271659" y="116458"/>
                  </a:lnTo>
                  <a:lnTo>
                    <a:pt x="204656" y="86511"/>
                  </a:lnTo>
                  <a:lnTo>
                    <a:pt x="175535" y="121238"/>
                  </a:lnTo>
                  <a:lnTo>
                    <a:pt x="209655" y="158343"/>
                  </a:lnTo>
                  <a:lnTo>
                    <a:pt x="191139" y="170501"/>
                  </a:lnTo>
                  <a:lnTo>
                    <a:pt x="202108" y="217192"/>
                  </a:lnTo>
                  <a:lnTo>
                    <a:pt x="186285" y="248327"/>
                  </a:lnTo>
                  <a:lnTo>
                    <a:pt x="254501" y="341709"/>
                  </a:lnTo>
                  <a:lnTo>
                    <a:pt x="225380" y="364496"/>
                  </a:lnTo>
                  <a:lnTo>
                    <a:pt x="221716" y="429169"/>
                  </a:lnTo>
                  <a:lnTo>
                    <a:pt x="263141" y="463871"/>
                  </a:lnTo>
                  <a:lnTo>
                    <a:pt x="199778" y="487823"/>
                  </a:lnTo>
                  <a:lnTo>
                    <a:pt x="144861" y="546405"/>
                  </a:lnTo>
                  <a:lnTo>
                    <a:pt x="44951" y="563392"/>
                  </a:lnTo>
                  <a:lnTo>
                    <a:pt x="8405" y="596930"/>
                  </a:lnTo>
                  <a:lnTo>
                    <a:pt x="21824" y="628065"/>
                  </a:lnTo>
                  <a:lnTo>
                    <a:pt x="-16" y="652017"/>
                  </a:lnTo>
                  <a:lnTo>
                    <a:pt x="49926" y="667573"/>
                  </a:lnTo>
                  <a:lnTo>
                    <a:pt x="88924" y="714288"/>
                  </a:lnTo>
                  <a:lnTo>
                    <a:pt x="151049" y="656798"/>
                  </a:lnTo>
                  <a:lnTo>
                    <a:pt x="235015" y="742972"/>
                  </a:lnTo>
                  <a:lnTo>
                    <a:pt x="238679" y="680702"/>
                  </a:lnTo>
                  <a:lnTo>
                    <a:pt x="291048" y="684293"/>
                  </a:lnTo>
                  <a:lnTo>
                    <a:pt x="300755" y="719020"/>
                  </a:lnTo>
                  <a:lnTo>
                    <a:pt x="316602" y="689098"/>
                  </a:lnTo>
                  <a:lnTo>
                    <a:pt x="375062" y="719020"/>
                  </a:lnTo>
                  <a:lnTo>
                    <a:pt x="375062" y="696257"/>
                  </a:lnTo>
                  <a:lnTo>
                    <a:pt x="482276" y="678299"/>
                  </a:lnTo>
                  <a:lnTo>
                    <a:pt x="532243" y="637578"/>
                  </a:lnTo>
                  <a:lnTo>
                    <a:pt x="531006" y="594479"/>
                  </a:lnTo>
                  <a:lnTo>
                    <a:pt x="607764" y="588485"/>
                  </a:lnTo>
                  <a:lnTo>
                    <a:pt x="633390" y="553685"/>
                  </a:lnTo>
                  <a:lnTo>
                    <a:pt x="747909" y="539319"/>
                  </a:lnTo>
                  <a:lnTo>
                    <a:pt x="745482" y="566863"/>
                  </a:lnTo>
                  <a:lnTo>
                    <a:pt x="783242" y="529733"/>
                  </a:lnTo>
                  <a:lnTo>
                    <a:pt x="750360" y="524880"/>
                  </a:lnTo>
                  <a:lnTo>
                    <a:pt x="762493" y="499763"/>
                  </a:lnTo>
                  <a:lnTo>
                    <a:pt x="785645" y="509324"/>
                  </a:lnTo>
                  <a:lnTo>
                    <a:pt x="791736" y="500952"/>
                  </a:lnTo>
                  <a:lnTo>
                    <a:pt x="767468" y="482994"/>
                  </a:lnTo>
                  <a:lnTo>
                    <a:pt x="834471" y="467439"/>
                  </a:lnTo>
                  <a:lnTo>
                    <a:pt x="847867" y="517721"/>
                  </a:lnTo>
                  <a:lnTo>
                    <a:pt x="886864" y="480592"/>
                  </a:lnTo>
                  <a:lnTo>
                    <a:pt x="907565" y="494958"/>
                  </a:lnTo>
                  <a:lnTo>
                    <a:pt x="911229" y="472220"/>
                  </a:lnTo>
                  <a:lnTo>
                    <a:pt x="962385" y="482994"/>
                  </a:lnTo>
                  <a:lnTo>
                    <a:pt x="976946" y="450670"/>
                  </a:lnTo>
                  <a:lnTo>
                    <a:pt x="998786" y="440963"/>
                  </a:lnTo>
                  <a:lnTo>
                    <a:pt x="1007304" y="448243"/>
                  </a:lnTo>
                  <a:lnTo>
                    <a:pt x="1008542" y="443390"/>
                  </a:lnTo>
                  <a:lnTo>
                    <a:pt x="1015822" y="453097"/>
                  </a:lnTo>
                  <a:lnTo>
                    <a:pt x="1044943" y="423150"/>
                  </a:lnTo>
                  <a:lnTo>
                    <a:pt x="1037663" y="402814"/>
                  </a:lnTo>
                  <a:lnTo>
                    <a:pt x="1081539" y="383643"/>
                  </a:lnTo>
                  <a:lnTo>
                    <a:pt x="1099836" y="387938"/>
                  </a:lnTo>
                  <a:lnTo>
                    <a:pt x="1103816" y="365491"/>
                  </a:lnTo>
                  <a:lnTo>
                    <a:pt x="1113038" y="366632"/>
                  </a:lnTo>
                  <a:lnTo>
                    <a:pt x="1111824" y="376897"/>
                  </a:lnTo>
                  <a:lnTo>
                    <a:pt x="1103913" y="376508"/>
                  </a:lnTo>
                  <a:lnTo>
                    <a:pt x="1101826" y="388205"/>
                  </a:lnTo>
                  <a:lnTo>
                    <a:pt x="1130268" y="395486"/>
                  </a:lnTo>
                  <a:lnTo>
                    <a:pt x="1146090" y="355978"/>
                  </a:lnTo>
                  <a:lnTo>
                    <a:pt x="1159510" y="371558"/>
                  </a:lnTo>
                  <a:lnTo>
                    <a:pt x="1165601" y="363161"/>
                  </a:lnTo>
                  <a:lnTo>
                    <a:pt x="1170455" y="335618"/>
                  </a:lnTo>
                  <a:lnTo>
                    <a:pt x="1186301" y="336807"/>
                  </a:lnTo>
                  <a:lnTo>
                    <a:pt x="1202124" y="338020"/>
                  </a:lnTo>
                  <a:lnTo>
                    <a:pt x="1203677" y="310428"/>
                  </a:lnTo>
                  <a:lnTo>
                    <a:pt x="1221611" y="336807"/>
                  </a:lnTo>
                  <a:lnTo>
                    <a:pt x="1237457" y="316470"/>
                  </a:lnTo>
                  <a:lnTo>
                    <a:pt x="1244738" y="328435"/>
                  </a:lnTo>
                  <a:lnTo>
                    <a:pt x="1254445" y="321154"/>
                  </a:lnTo>
                  <a:close/>
                  <a:moveTo>
                    <a:pt x="892956" y="220323"/>
                  </a:moveTo>
                  <a:lnTo>
                    <a:pt x="859272" y="226074"/>
                  </a:lnTo>
                  <a:lnTo>
                    <a:pt x="846750" y="215639"/>
                  </a:lnTo>
                  <a:lnTo>
                    <a:pt x="836000" y="236921"/>
                  </a:lnTo>
                  <a:lnTo>
                    <a:pt x="811150" y="234495"/>
                  </a:lnTo>
                  <a:lnTo>
                    <a:pt x="820371" y="256651"/>
                  </a:lnTo>
                  <a:lnTo>
                    <a:pt x="809014" y="257161"/>
                  </a:lnTo>
                  <a:lnTo>
                    <a:pt x="809330" y="250972"/>
                  </a:lnTo>
                  <a:lnTo>
                    <a:pt x="795788" y="250560"/>
                  </a:lnTo>
                  <a:lnTo>
                    <a:pt x="795619" y="255947"/>
                  </a:lnTo>
                  <a:lnTo>
                    <a:pt x="785353" y="257670"/>
                  </a:lnTo>
                  <a:lnTo>
                    <a:pt x="772273" y="242819"/>
                  </a:lnTo>
                  <a:lnTo>
                    <a:pt x="782660" y="234786"/>
                  </a:lnTo>
                  <a:lnTo>
                    <a:pt x="797973" y="231971"/>
                  </a:lnTo>
                  <a:lnTo>
                    <a:pt x="797342" y="220274"/>
                  </a:lnTo>
                  <a:lnTo>
                    <a:pt x="794697" y="217192"/>
                  </a:lnTo>
                  <a:lnTo>
                    <a:pt x="784989" y="217774"/>
                  </a:lnTo>
                  <a:lnTo>
                    <a:pt x="782053" y="222992"/>
                  </a:lnTo>
                  <a:lnTo>
                    <a:pt x="776520" y="227142"/>
                  </a:lnTo>
                  <a:lnTo>
                    <a:pt x="744972" y="210373"/>
                  </a:lnTo>
                  <a:lnTo>
                    <a:pt x="754340" y="201127"/>
                  </a:lnTo>
                  <a:lnTo>
                    <a:pt x="748807" y="191760"/>
                  </a:lnTo>
                  <a:lnTo>
                    <a:pt x="742667" y="186906"/>
                  </a:lnTo>
                  <a:lnTo>
                    <a:pt x="733785" y="201273"/>
                  </a:lnTo>
                  <a:lnTo>
                    <a:pt x="696195" y="201515"/>
                  </a:lnTo>
                  <a:lnTo>
                    <a:pt x="703159" y="168584"/>
                  </a:lnTo>
                  <a:lnTo>
                    <a:pt x="684134" y="198627"/>
                  </a:lnTo>
                  <a:lnTo>
                    <a:pt x="669961" y="198627"/>
                  </a:lnTo>
                  <a:lnTo>
                    <a:pt x="667365" y="195812"/>
                  </a:lnTo>
                  <a:lnTo>
                    <a:pt x="661808" y="194866"/>
                  </a:lnTo>
                  <a:lnTo>
                    <a:pt x="656954" y="198991"/>
                  </a:lnTo>
                  <a:lnTo>
                    <a:pt x="650863" y="178898"/>
                  </a:lnTo>
                  <a:lnTo>
                    <a:pt x="660085" y="172637"/>
                  </a:lnTo>
                  <a:lnTo>
                    <a:pt x="670835" y="171205"/>
                  </a:lnTo>
                  <a:lnTo>
                    <a:pt x="687458" y="170380"/>
                  </a:lnTo>
                  <a:lnTo>
                    <a:pt x="681222" y="159872"/>
                  </a:lnTo>
                  <a:lnTo>
                    <a:pt x="712090" y="153053"/>
                  </a:lnTo>
                  <a:lnTo>
                    <a:pt x="712721" y="140919"/>
                  </a:lnTo>
                  <a:lnTo>
                    <a:pt x="719516" y="136648"/>
                  </a:lnTo>
                  <a:lnTo>
                    <a:pt x="737328" y="146646"/>
                  </a:lnTo>
                  <a:lnTo>
                    <a:pt x="743710" y="146452"/>
                  </a:lnTo>
                  <a:lnTo>
                    <a:pt x="759654" y="145943"/>
                  </a:lnTo>
                  <a:lnTo>
                    <a:pt x="768196" y="159363"/>
                  </a:lnTo>
                  <a:lnTo>
                    <a:pt x="765915" y="168341"/>
                  </a:lnTo>
                  <a:lnTo>
                    <a:pt x="800254" y="175088"/>
                  </a:lnTo>
                  <a:lnTo>
                    <a:pt x="800254" y="175088"/>
                  </a:lnTo>
                  <a:lnTo>
                    <a:pt x="812849" y="182368"/>
                  </a:lnTo>
                  <a:lnTo>
                    <a:pt x="805398" y="196929"/>
                  </a:lnTo>
                  <a:lnTo>
                    <a:pt x="823381" y="201224"/>
                  </a:lnTo>
                  <a:lnTo>
                    <a:pt x="832214" y="209960"/>
                  </a:lnTo>
                  <a:lnTo>
                    <a:pt x="849590" y="199113"/>
                  </a:lnTo>
                  <a:lnTo>
                    <a:pt x="890359" y="199719"/>
                  </a:lnTo>
                  <a:lnTo>
                    <a:pt x="886622" y="188557"/>
                  </a:lnTo>
                  <a:lnTo>
                    <a:pt x="870387" y="194842"/>
                  </a:lnTo>
                  <a:lnTo>
                    <a:pt x="854734" y="185135"/>
                  </a:lnTo>
                  <a:lnTo>
                    <a:pt x="871527" y="170016"/>
                  </a:lnTo>
                  <a:lnTo>
                    <a:pt x="908147" y="198385"/>
                  </a:lnTo>
                  <a:close/>
                  <a:moveTo>
                    <a:pt x="995219" y="316592"/>
                  </a:moveTo>
                  <a:lnTo>
                    <a:pt x="964788" y="333361"/>
                  </a:lnTo>
                  <a:lnTo>
                    <a:pt x="955081" y="332147"/>
                  </a:lnTo>
                  <a:lnTo>
                    <a:pt x="953867" y="290237"/>
                  </a:lnTo>
                  <a:lnTo>
                    <a:pt x="995267" y="290237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03" name="Орехово-Зуево">
              <a:extLst>
                <a:ext uri="{FF2B5EF4-FFF2-40B4-BE49-F238E27FC236}">
                  <a16:creationId xmlns:a16="http://schemas.microsoft.com/office/drawing/2014/main" id="{8CB36846-7D11-4EF0-9B86-D5E9AB88E581}"/>
                </a:ext>
              </a:extLst>
            </p:cNvPr>
            <p:cNvSpPr/>
            <p:nvPr/>
          </p:nvSpPr>
          <p:spPr>
            <a:xfrm>
              <a:off x="7677360" y="2630775"/>
              <a:ext cx="1174619" cy="1213542"/>
            </a:xfrm>
            <a:custGeom>
              <a:avLst/>
              <a:gdLst>
                <a:gd name="connsiteX0" fmla="*/ 1094206 w 1138074"/>
                <a:gd name="connsiteY0" fmla="*/ 436206 h 1175785"/>
                <a:gd name="connsiteX1" fmla="*/ 1138058 w 1138074"/>
                <a:gd name="connsiteY1" fmla="*/ 515222 h 1175785"/>
                <a:gd name="connsiteX2" fmla="*/ 1056422 w 1138074"/>
                <a:gd name="connsiteY2" fmla="*/ 632603 h 1175785"/>
                <a:gd name="connsiteX3" fmla="*/ 1011357 w 1138074"/>
                <a:gd name="connsiteY3" fmla="*/ 735692 h 1175785"/>
                <a:gd name="connsiteX4" fmla="*/ 1045453 w 1138074"/>
                <a:gd name="connsiteY4" fmla="*/ 746491 h 1175785"/>
                <a:gd name="connsiteX5" fmla="*/ 973597 w 1138074"/>
                <a:gd name="connsiteY5" fmla="*/ 805170 h 1175785"/>
                <a:gd name="connsiteX6" fmla="*/ 912661 w 1138074"/>
                <a:gd name="connsiteY6" fmla="*/ 797889 h 1175785"/>
                <a:gd name="connsiteX7" fmla="*/ 936928 w 1138074"/>
                <a:gd name="connsiteY7" fmla="*/ 886490 h 1175785"/>
                <a:gd name="connsiteX8" fmla="*/ 821197 w 1138074"/>
                <a:gd name="connsiteY8" fmla="*/ 900881 h 1175785"/>
                <a:gd name="connsiteX9" fmla="*/ 716434 w 1138074"/>
                <a:gd name="connsiteY9" fmla="*/ 890082 h 1175785"/>
                <a:gd name="connsiteX10" fmla="*/ 709153 w 1138074"/>
                <a:gd name="connsiteY10" fmla="*/ 951163 h 1175785"/>
                <a:gd name="connsiteX11" fmla="*/ 673844 w 1138074"/>
                <a:gd name="connsiteY11" fmla="*/ 973926 h 1175785"/>
                <a:gd name="connsiteX12" fmla="*/ 659284 w 1138074"/>
                <a:gd name="connsiteY12" fmla="*/ 951163 h 1175785"/>
                <a:gd name="connsiteX13" fmla="*/ 545979 w 1138074"/>
                <a:gd name="connsiteY13" fmla="*/ 946310 h 1175785"/>
                <a:gd name="connsiteX14" fmla="*/ 535034 w 1138074"/>
                <a:gd name="connsiteY14" fmla="*/ 996616 h 1175785"/>
                <a:gd name="connsiteX15" fmla="*/ 514309 w 1138074"/>
                <a:gd name="connsiteY15" fmla="*/ 1013361 h 1175785"/>
                <a:gd name="connsiteX16" fmla="*/ 538577 w 1138074"/>
                <a:gd name="connsiteY16" fmla="*/ 1062454 h 1175785"/>
                <a:gd name="connsiteX17" fmla="*/ 459392 w 1138074"/>
                <a:gd name="connsiteY17" fmla="*/ 1056484 h 1175785"/>
                <a:gd name="connsiteX18" fmla="*/ 460605 w 1138074"/>
                <a:gd name="connsiteY18" fmla="*/ 1143847 h 1175785"/>
                <a:gd name="connsiteX19" fmla="*/ 404572 w 1138074"/>
                <a:gd name="connsiteY19" fmla="*/ 1176172 h 1175785"/>
                <a:gd name="connsiteX20" fmla="*/ 363171 w 1138074"/>
                <a:gd name="connsiteY20" fmla="*/ 1173745 h 1175785"/>
                <a:gd name="connsiteX21" fmla="*/ 351038 w 1138074"/>
                <a:gd name="connsiteY21" fmla="*/ 1172556 h 1175785"/>
                <a:gd name="connsiteX22" fmla="*/ 355891 w 1138074"/>
                <a:gd name="connsiteY22" fmla="*/ 1142610 h 1175785"/>
                <a:gd name="connsiteX23" fmla="*/ 259670 w 1138074"/>
                <a:gd name="connsiteY23" fmla="*/ 1134213 h 1175785"/>
                <a:gd name="connsiteX24" fmla="*/ 245110 w 1138074"/>
                <a:gd name="connsiteY24" fmla="*/ 1024038 h 1175785"/>
                <a:gd name="connsiteX25" fmla="*/ 186625 w 1138074"/>
                <a:gd name="connsiteY25" fmla="*/ 1037216 h 1175785"/>
                <a:gd name="connsiteX26" fmla="*/ 146365 w 1138074"/>
                <a:gd name="connsiteY26" fmla="*/ 1007488 h 1175785"/>
                <a:gd name="connsiteX27" fmla="*/ 177913 w 1138074"/>
                <a:gd name="connsiteY27" fmla="*/ 969170 h 1175785"/>
                <a:gd name="connsiteX28" fmla="*/ 177913 w 1138074"/>
                <a:gd name="connsiteY28" fmla="*/ 918839 h 1175785"/>
                <a:gd name="connsiteX29" fmla="*/ 70699 w 1138074"/>
                <a:gd name="connsiteY29" fmla="*/ 948809 h 1175785"/>
                <a:gd name="connsiteX30" fmla="*/ 76790 w 1138074"/>
                <a:gd name="connsiteY30" fmla="*/ 911680 h 1175785"/>
                <a:gd name="connsiteX31" fmla="*/ 48786 w 1138074"/>
                <a:gd name="connsiteY31" fmla="*/ 885325 h 1175785"/>
                <a:gd name="connsiteX32" fmla="*/ 67059 w 1138074"/>
                <a:gd name="connsiteY32" fmla="*/ 855403 h 1175785"/>
                <a:gd name="connsiteX33" fmla="*/ 37890 w 1138074"/>
                <a:gd name="connsiteY33" fmla="*/ 827908 h 1175785"/>
                <a:gd name="connsiteX34" fmla="*/ 45170 w 1138074"/>
                <a:gd name="connsiteY34" fmla="*/ 818347 h 1175785"/>
                <a:gd name="connsiteX35" fmla="*/ 69437 w 1138074"/>
                <a:gd name="connsiteY35" fmla="*/ 836305 h 1175785"/>
                <a:gd name="connsiteX36" fmla="*/ 75528 w 1138074"/>
                <a:gd name="connsiteY36" fmla="*/ 808761 h 1175785"/>
                <a:gd name="connsiteX37" fmla="*/ -16 w 1138074"/>
                <a:gd name="connsiteY37" fmla="*/ 746491 h 1175785"/>
                <a:gd name="connsiteX38" fmla="*/ 56042 w 1138074"/>
                <a:gd name="connsiteY38" fmla="*/ 722539 h 1175785"/>
                <a:gd name="connsiteX39" fmla="*/ 142555 w 1138074"/>
                <a:gd name="connsiteY39" fmla="*/ 726131 h 1175785"/>
                <a:gd name="connsiteX40" fmla="*/ 164396 w 1138074"/>
                <a:gd name="connsiteY40" fmla="*/ 716424 h 1175785"/>
                <a:gd name="connsiteX41" fmla="*/ 241154 w 1138074"/>
                <a:gd name="connsiteY41" fmla="*/ 726131 h 1175785"/>
                <a:gd name="connsiteX42" fmla="*/ 285006 w 1138074"/>
                <a:gd name="connsiteY42" fmla="*/ 662671 h 1175785"/>
                <a:gd name="connsiteX43" fmla="*/ 272872 w 1138074"/>
                <a:gd name="connsiteY43" fmla="*/ 651896 h 1175785"/>
                <a:gd name="connsiteX44" fmla="*/ 303328 w 1138074"/>
                <a:gd name="connsiteY44" fmla="*/ 653085 h 1175785"/>
                <a:gd name="connsiteX45" fmla="*/ 317888 w 1138074"/>
                <a:gd name="connsiteY45" fmla="*/ 643378 h 1175785"/>
                <a:gd name="connsiteX46" fmla="*/ 316675 w 1138074"/>
                <a:gd name="connsiteY46" fmla="*/ 607462 h 1175785"/>
                <a:gd name="connsiteX47" fmla="*/ 255788 w 1138074"/>
                <a:gd name="connsiteY47" fmla="*/ 552351 h 1175785"/>
                <a:gd name="connsiteX48" fmla="*/ 278914 w 1138074"/>
                <a:gd name="connsiteY48" fmla="*/ 547497 h 1175785"/>
                <a:gd name="connsiteX49" fmla="*/ 299639 w 1138074"/>
                <a:gd name="connsiteY49" fmla="*/ 496002 h 1175785"/>
                <a:gd name="connsiteX50" fmla="*/ 247245 w 1138074"/>
                <a:gd name="connsiteY50" fmla="*/ 469671 h 1175785"/>
                <a:gd name="connsiteX51" fmla="*/ 250910 w 1138074"/>
                <a:gd name="connsiteY51" fmla="*/ 436134 h 1175785"/>
                <a:gd name="connsiteX52" fmla="*/ 280031 w 1138074"/>
                <a:gd name="connsiteY52" fmla="*/ 431280 h 1175785"/>
                <a:gd name="connsiteX53" fmla="*/ 280031 w 1138074"/>
                <a:gd name="connsiteY53" fmla="*/ 393738 h 1175785"/>
                <a:gd name="connsiteX54" fmla="*/ 276439 w 1138074"/>
                <a:gd name="connsiteY54" fmla="*/ 355832 h 1175785"/>
                <a:gd name="connsiteX55" fmla="*/ 253288 w 1138074"/>
                <a:gd name="connsiteY55" fmla="*/ 355832 h 1175785"/>
                <a:gd name="connsiteX56" fmla="*/ 253288 w 1138074"/>
                <a:gd name="connsiteY56" fmla="*/ 328289 h 1175785"/>
                <a:gd name="connsiteX57" fmla="*/ 232564 w 1138074"/>
                <a:gd name="connsiteY57" fmla="*/ 323435 h 1175785"/>
                <a:gd name="connsiteX58" fmla="*/ 202108 w 1138074"/>
                <a:gd name="connsiteY58" fmla="*/ 263543 h 1175785"/>
                <a:gd name="connsiteX59" fmla="*/ 249648 w 1138074"/>
                <a:gd name="connsiteY59" fmla="*/ 246774 h 1175785"/>
                <a:gd name="connsiteX60" fmla="*/ 247221 w 1138074"/>
                <a:gd name="connsiteY60" fmla="*/ 219231 h 1175785"/>
                <a:gd name="connsiteX61" fmla="*/ 277677 w 1138074"/>
                <a:gd name="connsiteY61" fmla="*/ 216804 h 1175785"/>
                <a:gd name="connsiteX62" fmla="*/ 278890 w 1138074"/>
                <a:gd name="connsiteY62" fmla="*/ 209524 h 1175785"/>
                <a:gd name="connsiteX63" fmla="*/ 322742 w 1138074"/>
                <a:gd name="connsiteY63" fmla="*/ 210737 h 1175785"/>
                <a:gd name="connsiteX64" fmla="*/ 310608 w 1138074"/>
                <a:gd name="connsiteY64" fmla="*/ 193968 h 1175785"/>
                <a:gd name="connsiteX65" fmla="*/ 336186 w 1138074"/>
                <a:gd name="connsiteY65" fmla="*/ 185596 h 1175785"/>
                <a:gd name="connsiteX66" fmla="*/ 322790 w 1138074"/>
                <a:gd name="connsiteY66" fmla="*/ 154461 h 1175785"/>
                <a:gd name="connsiteX67" fmla="*/ 344631 w 1138074"/>
                <a:gd name="connsiteY67" fmla="*/ 134100 h 1175785"/>
                <a:gd name="connsiteX68" fmla="*/ 305657 w 1138074"/>
                <a:gd name="connsiteY68" fmla="*/ 77848 h 1175785"/>
                <a:gd name="connsiteX69" fmla="*/ 375087 w 1138074"/>
                <a:gd name="connsiteY69" fmla="*/ 9535 h 1175785"/>
                <a:gd name="connsiteX70" fmla="*/ 438498 w 1138074"/>
                <a:gd name="connsiteY70" fmla="*/ 39457 h 1175785"/>
                <a:gd name="connsiteX71" fmla="*/ 520425 w 1138074"/>
                <a:gd name="connsiteY71" fmla="*/ 386 h 1175785"/>
                <a:gd name="connsiteX72" fmla="*/ 565490 w 1138074"/>
                <a:gd name="connsiteY72" fmla="*/ 17179 h 1175785"/>
                <a:gd name="connsiteX73" fmla="*/ 517949 w 1138074"/>
                <a:gd name="connsiteY73" fmla="*/ 24459 h 1175785"/>
                <a:gd name="connsiteX74" fmla="*/ 517949 w 1138074"/>
                <a:gd name="connsiteY74" fmla="*/ 46058 h 1175785"/>
                <a:gd name="connsiteX75" fmla="*/ 553259 w 1138074"/>
                <a:gd name="connsiteY75" fmla="*/ 63967 h 1175785"/>
                <a:gd name="connsiteX76" fmla="*/ 571532 w 1138074"/>
                <a:gd name="connsiteY76" fmla="*/ 23270 h 1175785"/>
                <a:gd name="connsiteX77" fmla="*/ 580050 w 1138074"/>
                <a:gd name="connsiteY77" fmla="*/ 37613 h 1175785"/>
                <a:gd name="connsiteX78" fmla="*/ 543649 w 1138074"/>
                <a:gd name="connsiteY78" fmla="*/ 89132 h 1175785"/>
                <a:gd name="connsiteX79" fmla="*/ 634968 w 1138074"/>
                <a:gd name="connsiteY79" fmla="*/ 216051 h 1175785"/>
                <a:gd name="connsiteX80" fmla="*/ 817702 w 1138074"/>
                <a:gd name="connsiteY80" fmla="*/ 236412 h 1175785"/>
                <a:gd name="connsiteX81" fmla="*/ 899386 w 1138074"/>
                <a:gd name="connsiteY81" fmla="*/ 184819 h 1175785"/>
                <a:gd name="connsiteX82" fmla="*/ 913947 w 1138074"/>
                <a:gd name="connsiteY82" fmla="*/ 196953 h 1175785"/>
                <a:gd name="connsiteX83" fmla="*/ 855486 w 1138074"/>
                <a:gd name="connsiteY83" fmla="*/ 248400 h 1175785"/>
                <a:gd name="connsiteX84" fmla="*/ 894460 w 1138074"/>
                <a:gd name="connsiteY84" fmla="*/ 313049 h 1175785"/>
                <a:gd name="connsiteX85" fmla="*/ 898125 w 1138074"/>
                <a:gd name="connsiteY85" fmla="*/ 378911 h 1175785"/>
                <a:gd name="connsiteX86" fmla="*/ 941976 w 1138074"/>
                <a:gd name="connsiteY86" fmla="*/ 387332 h 1175785"/>
                <a:gd name="connsiteX87" fmla="*/ 1028514 w 1138074"/>
                <a:gd name="connsiteY87" fmla="*/ 356196 h 1175785"/>
                <a:gd name="connsiteX88" fmla="*/ 1019996 w 1138074"/>
                <a:gd name="connsiteY88" fmla="*/ 372941 h 1175785"/>
                <a:gd name="connsiteX89" fmla="*/ 1074816 w 1138074"/>
                <a:gd name="connsiteY89" fmla="*/ 371728 h 1175785"/>
                <a:gd name="connsiteX90" fmla="*/ 1072390 w 1138074"/>
                <a:gd name="connsiteY90" fmla="*/ 430406 h 1175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1138074" h="1175785">
                  <a:moveTo>
                    <a:pt x="1094206" y="436206"/>
                  </a:moveTo>
                  <a:lnTo>
                    <a:pt x="1138058" y="515222"/>
                  </a:lnTo>
                  <a:lnTo>
                    <a:pt x="1056422" y="632603"/>
                  </a:lnTo>
                  <a:lnTo>
                    <a:pt x="1011357" y="735692"/>
                  </a:lnTo>
                  <a:lnTo>
                    <a:pt x="1045453" y="746491"/>
                  </a:lnTo>
                  <a:lnTo>
                    <a:pt x="973597" y="805170"/>
                  </a:lnTo>
                  <a:lnTo>
                    <a:pt x="912661" y="797889"/>
                  </a:lnTo>
                  <a:lnTo>
                    <a:pt x="936928" y="886490"/>
                  </a:lnTo>
                  <a:lnTo>
                    <a:pt x="821197" y="900881"/>
                  </a:lnTo>
                  <a:lnTo>
                    <a:pt x="716434" y="890082"/>
                  </a:lnTo>
                  <a:lnTo>
                    <a:pt x="709153" y="951163"/>
                  </a:lnTo>
                  <a:lnTo>
                    <a:pt x="673844" y="973926"/>
                  </a:lnTo>
                  <a:lnTo>
                    <a:pt x="659284" y="951163"/>
                  </a:lnTo>
                  <a:lnTo>
                    <a:pt x="545979" y="946310"/>
                  </a:lnTo>
                  <a:lnTo>
                    <a:pt x="535034" y="996616"/>
                  </a:lnTo>
                  <a:lnTo>
                    <a:pt x="514309" y="1013361"/>
                  </a:lnTo>
                  <a:lnTo>
                    <a:pt x="538577" y="1062454"/>
                  </a:lnTo>
                  <a:lnTo>
                    <a:pt x="459392" y="1056484"/>
                  </a:lnTo>
                  <a:lnTo>
                    <a:pt x="460605" y="1143847"/>
                  </a:lnTo>
                  <a:lnTo>
                    <a:pt x="404572" y="1176172"/>
                  </a:lnTo>
                  <a:lnTo>
                    <a:pt x="363171" y="1173745"/>
                  </a:lnTo>
                  <a:lnTo>
                    <a:pt x="351038" y="1172556"/>
                  </a:lnTo>
                  <a:lnTo>
                    <a:pt x="355891" y="1142610"/>
                  </a:lnTo>
                  <a:lnTo>
                    <a:pt x="259670" y="1134213"/>
                  </a:lnTo>
                  <a:lnTo>
                    <a:pt x="245110" y="1024038"/>
                  </a:lnTo>
                  <a:lnTo>
                    <a:pt x="186625" y="1037216"/>
                  </a:lnTo>
                  <a:lnTo>
                    <a:pt x="146365" y="1007488"/>
                  </a:lnTo>
                  <a:lnTo>
                    <a:pt x="177913" y="969170"/>
                  </a:lnTo>
                  <a:lnTo>
                    <a:pt x="177913" y="918839"/>
                  </a:lnTo>
                  <a:lnTo>
                    <a:pt x="70699" y="948809"/>
                  </a:lnTo>
                  <a:lnTo>
                    <a:pt x="76790" y="911680"/>
                  </a:lnTo>
                  <a:lnTo>
                    <a:pt x="48786" y="885325"/>
                  </a:lnTo>
                  <a:lnTo>
                    <a:pt x="67059" y="855403"/>
                  </a:lnTo>
                  <a:lnTo>
                    <a:pt x="37890" y="827908"/>
                  </a:lnTo>
                  <a:lnTo>
                    <a:pt x="45170" y="818347"/>
                  </a:lnTo>
                  <a:lnTo>
                    <a:pt x="69437" y="836305"/>
                  </a:lnTo>
                  <a:lnTo>
                    <a:pt x="75528" y="808761"/>
                  </a:lnTo>
                  <a:lnTo>
                    <a:pt x="-16" y="746491"/>
                  </a:lnTo>
                  <a:lnTo>
                    <a:pt x="56042" y="722539"/>
                  </a:lnTo>
                  <a:lnTo>
                    <a:pt x="142555" y="726131"/>
                  </a:lnTo>
                  <a:lnTo>
                    <a:pt x="164396" y="716424"/>
                  </a:lnTo>
                  <a:lnTo>
                    <a:pt x="241154" y="726131"/>
                  </a:lnTo>
                  <a:lnTo>
                    <a:pt x="285006" y="662671"/>
                  </a:lnTo>
                  <a:lnTo>
                    <a:pt x="272872" y="651896"/>
                  </a:lnTo>
                  <a:lnTo>
                    <a:pt x="303328" y="653085"/>
                  </a:lnTo>
                  <a:lnTo>
                    <a:pt x="317888" y="643378"/>
                  </a:lnTo>
                  <a:lnTo>
                    <a:pt x="316675" y="607462"/>
                  </a:lnTo>
                  <a:lnTo>
                    <a:pt x="255788" y="552351"/>
                  </a:lnTo>
                  <a:lnTo>
                    <a:pt x="278914" y="547497"/>
                  </a:lnTo>
                  <a:lnTo>
                    <a:pt x="299639" y="496002"/>
                  </a:lnTo>
                  <a:lnTo>
                    <a:pt x="247245" y="469671"/>
                  </a:lnTo>
                  <a:lnTo>
                    <a:pt x="250910" y="436134"/>
                  </a:lnTo>
                  <a:lnTo>
                    <a:pt x="280031" y="431280"/>
                  </a:lnTo>
                  <a:lnTo>
                    <a:pt x="280031" y="393738"/>
                  </a:lnTo>
                  <a:lnTo>
                    <a:pt x="276439" y="355832"/>
                  </a:lnTo>
                  <a:lnTo>
                    <a:pt x="253288" y="355832"/>
                  </a:lnTo>
                  <a:lnTo>
                    <a:pt x="253288" y="328289"/>
                  </a:lnTo>
                  <a:lnTo>
                    <a:pt x="232564" y="323435"/>
                  </a:lnTo>
                  <a:lnTo>
                    <a:pt x="202108" y="263543"/>
                  </a:lnTo>
                  <a:lnTo>
                    <a:pt x="249648" y="246774"/>
                  </a:lnTo>
                  <a:lnTo>
                    <a:pt x="247221" y="219231"/>
                  </a:lnTo>
                  <a:lnTo>
                    <a:pt x="277677" y="216804"/>
                  </a:lnTo>
                  <a:lnTo>
                    <a:pt x="278890" y="209524"/>
                  </a:lnTo>
                  <a:lnTo>
                    <a:pt x="322742" y="210737"/>
                  </a:lnTo>
                  <a:lnTo>
                    <a:pt x="310608" y="193968"/>
                  </a:lnTo>
                  <a:lnTo>
                    <a:pt x="336186" y="185596"/>
                  </a:lnTo>
                  <a:lnTo>
                    <a:pt x="322790" y="154461"/>
                  </a:lnTo>
                  <a:lnTo>
                    <a:pt x="344631" y="134100"/>
                  </a:lnTo>
                  <a:lnTo>
                    <a:pt x="305657" y="77848"/>
                  </a:lnTo>
                  <a:lnTo>
                    <a:pt x="375087" y="9535"/>
                  </a:lnTo>
                  <a:lnTo>
                    <a:pt x="438498" y="39457"/>
                  </a:lnTo>
                  <a:lnTo>
                    <a:pt x="520425" y="386"/>
                  </a:lnTo>
                  <a:lnTo>
                    <a:pt x="565490" y="17179"/>
                  </a:lnTo>
                  <a:lnTo>
                    <a:pt x="517949" y="24459"/>
                  </a:lnTo>
                  <a:lnTo>
                    <a:pt x="517949" y="46058"/>
                  </a:lnTo>
                  <a:lnTo>
                    <a:pt x="553259" y="63967"/>
                  </a:lnTo>
                  <a:lnTo>
                    <a:pt x="571532" y="23270"/>
                  </a:lnTo>
                  <a:lnTo>
                    <a:pt x="580050" y="37613"/>
                  </a:lnTo>
                  <a:lnTo>
                    <a:pt x="543649" y="89132"/>
                  </a:lnTo>
                  <a:lnTo>
                    <a:pt x="634968" y="216051"/>
                  </a:lnTo>
                  <a:lnTo>
                    <a:pt x="817702" y="236412"/>
                  </a:lnTo>
                  <a:lnTo>
                    <a:pt x="899386" y="184819"/>
                  </a:lnTo>
                  <a:lnTo>
                    <a:pt x="913947" y="196953"/>
                  </a:lnTo>
                  <a:lnTo>
                    <a:pt x="855486" y="248400"/>
                  </a:lnTo>
                  <a:lnTo>
                    <a:pt x="894460" y="313049"/>
                  </a:lnTo>
                  <a:lnTo>
                    <a:pt x="898125" y="378911"/>
                  </a:lnTo>
                  <a:lnTo>
                    <a:pt x="941976" y="387332"/>
                  </a:lnTo>
                  <a:lnTo>
                    <a:pt x="1028514" y="356196"/>
                  </a:lnTo>
                  <a:lnTo>
                    <a:pt x="1019996" y="372941"/>
                  </a:lnTo>
                  <a:lnTo>
                    <a:pt x="1074816" y="371728"/>
                  </a:lnTo>
                  <a:lnTo>
                    <a:pt x="1072390" y="430406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04" name="Ногинск Богородский">
              <a:extLst>
                <a:ext uri="{FF2B5EF4-FFF2-40B4-BE49-F238E27FC236}">
                  <a16:creationId xmlns:a16="http://schemas.microsoft.com/office/drawing/2014/main" id="{200D14E4-3E40-4926-B51B-B41233B53484}"/>
                </a:ext>
              </a:extLst>
            </p:cNvPr>
            <p:cNvSpPr/>
            <p:nvPr/>
          </p:nvSpPr>
          <p:spPr>
            <a:xfrm>
              <a:off x="7011591" y="2351855"/>
              <a:ext cx="780508" cy="882423"/>
            </a:xfrm>
            <a:custGeom>
              <a:avLst/>
              <a:gdLst>
                <a:gd name="connsiteX0" fmla="*/ 433717 w 756224"/>
                <a:gd name="connsiteY0" fmla="*/ 746806 h 854968"/>
                <a:gd name="connsiteX1" fmla="*/ 425054 w 756224"/>
                <a:gd name="connsiteY1" fmla="*/ 805048 h 854968"/>
                <a:gd name="connsiteX2" fmla="*/ 403213 w 756224"/>
                <a:gd name="connsiteY2" fmla="*/ 823031 h 854968"/>
                <a:gd name="connsiteX3" fmla="*/ 328906 w 756224"/>
                <a:gd name="connsiteY3" fmla="*/ 839775 h 854968"/>
                <a:gd name="connsiteX4" fmla="*/ 315510 w 756224"/>
                <a:gd name="connsiteY4" fmla="*/ 855355 h 854968"/>
                <a:gd name="connsiteX5" fmla="*/ 269183 w 756224"/>
                <a:gd name="connsiteY5" fmla="*/ 855355 h 854968"/>
                <a:gd name="connsiteX6" fmla="*/ 269183 w 756224"/>
                <a:gd name="connsiteY6" fmla="*/ 837373 h 854968"/>
                <a:gd name="connsiteX7" fmla="*/ 236301 w 756224"/>
                <a:gd name="connsiteY7" fmla="*/ 832519 h 854968"/>
                <a:gd name="connsiteX8" fmla="*/ 200992 w 756224"/>
                <a:gd name="connsiteY8" fmla="*/ 852880 h 854968"/>
                <a:gd name="connsiteX9" fmla="*/ 179151 w 756224"/>
                <a:gd name="connsiteY9" fmla="*/ 855307 h 854968"/>
                <a:gd name="connsiteX10" fmla="*/ 180364 w 756224"/>
                <a:gd name="connsiteY10" fmla="*/ 814586 h 854968"/>
                <a:gd name="connsiteX11" fmla="*/ 119453 w 756224"/>
                <a:gd name="connsiteY11" fmla="*/ 794225 h 854968"/>
                <a:gd name="connsiteX12" fmla="*/ 124306 w 756224"/>
                <a:gd name="connsiteY12" fmla="*/ 775054 h 854968"/>
                <a:gd name="connsiteX13" fmla="*/ 79217 w 756224"/>
                <a:gd name="connsiteY13" fmla="*/ 770200 h 854968"/>
                <a:gd name="connsiteX14" fmla="*/ 58517 w 756224"/>
                <a:gd name="connsiteY14" fmla="*/ 723485 h 854968"/>
                <a:gd name="connsiteX15" fmla="*/ 45097 w 756224"/>
                <a:gd name="connsiteY15" fmla="*/ 725912 h 854968"/>
                <a:gd name="connsiteX16" fmla="*/ 40244 w 756224"/>
                <a:gd name="connsiteY16" fmla="*/ 712735 h 854968"/>
                <a:gd name="connsiteX17" fmla="*/ 59658 w 756224"/>
                <a:gd name="connsiteY17" fmla="*/ 701960 h 854968"/>
                <a:gd name="connsiteX18" fmla="*/ 98680 w 756224"/>
                <a:gd name="connsiteY18" fmla="*/ 719942 h 854968"/>
                <a:gd name="connsiteX19" fmla="*/ 109624 w 756224"/>
                <a:gd name="connsiteY19" fmla="*/ 701960 h 854968"/>
                <a:gd name="connsiteX20" fmla="*/ 67011 w 756224"/>
                <a:gd name="connsiteY20" fmla="*/ 679221 h 854968"/>
                <a:gd name="connsiteX21" fmla="*/ 65773 w 756224"/>
                <a:gd name="connsiteY21" fmla="*/ 660074 h 854968"/>
                <a:gd name="connsiteX22" fmla="*/ -16 w 756224"/>
                <a:gd name="connsiteY22" fmla="*/ 642092 h 854968"/>
                <a:gd name="connsiteX23" fmla="*/ 18257 w 756224"/>
                <a:gd name="connsiteY23" fmla="*/ 606176 h 854968"/>
                <a:gd name="connsiteX24" fmla="*/ 6123 w 756224"/>
                <a:gd name="connsiteY24" fmla="*/ 547497 h 854968"/>
                <a:gd name="connsiteX25" fmla="*/ 43884 w 756224"/>
                <a:gd name="connsiteY25" fmla="*/ 533107 h 854968"/>
                <a:gd name="connsiteX26" fmla="*/ 87759 w 756224"/>
                <a:gd name="connsiteY26" fmla="*/ 540387 h 854968"/>
                <a:gd name="connsiteX27" fmla="*/ 91400 w 756224"/>
                <a:gd name="connsiteY27" fmla="*/ 521240 h 854968"/>
                <a:gd name="connsiteX28" fmla="*/ 115667 w 756224"/>
                <a:gd name="connsiteY28" fmla="*/ 546381 h 854968"/>
                <a:gd name="connsiteX29" fmla="*/ 188785 w 756224"/>
                <a:gd name="connsiteY29" fmla="*/ 535606 h 854968"/>
                <a:gd name="connsiteX30" fmla="*/ 185121 w 756224"/>
                <a:gd name="connsiteY30" fmla="*/ 503282 h 854968"/>
                <a:gd name="connsiteX31" fmla="*/ 203394 w 756224"/>
                <a:gd name="connsiteY31" fmla="*/ 479330 h 854968"/>
                <a:gd name="connsiteX32" fmla="*/ 193687 w 756224"/>
                <a:gd name="connsiteY32" fmla="*/ 470933 h 854968"/>
                <a:gd name="connsiteX33" fmla="*/ 191260 w 756224"/>
                <a:gd name="connsiteY33" fmla="*/ 433828 h 854968"/>
                <a:gd name="connsiteX34" fmla="*/ 229021 w 756224"/>
                <a:gd name="connsiteY34" fmla="*/ 437420 h 854968"/>
                <a:gd name="connsiteX35" fmla="*/ 230234 w 756224"/>
                <a:gd name="connsiteY35" fmla="*/ 396699 h 854968"/>
                <a:gd name="connsiteX36" fmla="*/ 207107 w 756224"/>
                <a:gd name="connsiteY36" fmla="*/ 341612 h 854968"/>
                <a:gd name="connsiteX37" fmla="*/ 209534 w 756224"/>
                <a:gd name="connsiteY37" fmla="*/ 317660 h 854968"/>
                <a:gd name="connsiteX38" fmla="*/ 177719 w 756224"/>
                <a:gd name="connsiteY38" fmla="*/ 294897 h 854968"/>
                <a:gd name="connsiteX39" fmla="*/ 180146 w 756224"/>
                <a:gd name="connsiteY39" fmla="*/ 282933 h 854968"/>
                <a:gd name="connsiteX40" fmla="*/ 219144 w 756224"/>
                <a:gd name="connsiteY40" fmla="*/ 281744 h 854968"/>
                <a:gd name="connsiteX41" fmla="*/ 213053 w 756224"/>
                <a:gd name="connsiteY41" fmla="*/ 232626 h 854968"/>
                <a:gd name="connsiteX42" fmla="*/ 248362 w 756224"/>
                <a:gd name="connsiteY42" fmla="*/ 236218 h 854968"/>
                <a:gd name="connsiteX43" fmla="*/ 221668 w 756224"/>
                <a:gd name="connsiteY43" fmla="*/ 200302 h 854968"/>
                <a:gd name="connsiteX44" fmla="*/ 254550 w 756224"/>
                <a:gd name="connsiteY44" fmla="*/ 176350 h 854968"/>
                <a:gd name="connsiteX45" fmla="*/ 261830 w 756224"/>
                <a:gd name="connsiteY45" fmla="*/ 203893 h 854968"/>
                <a:gd name="connsiteX46" fmla="*/ 297188 w 756224"/>
                <a:gd name="connsiteY46" fmla="*/ 184722 h 854968"/>
                <a:gd name="connsiteX47" fmla="*/ 310584 w 756224"/>
                <a:gd name="connsiteY47" fmla="*/ 212266 h 854968"/>
                <a:gd name="connsiteX48" fmla="*/ 354435 w 756224"/>
                <a:gd name="connsiteY48" fmla="*/ 212266 h 854968"/>
                <a:gd name="connsiteX49" fmla="*/ 375135 w 756224"/>
                <a:gd name="connsiteY49" fmla="*/ 188314 h 854968"/>
                <a:gd name="connsiteX50" fmla="*/ 411707 w 756224"/>
                <a:gd name="connsiteY50" fmla="*/ 197899 h 854968"/>
                <a:gd name="connsiteX51" fmla="*/ 412920 w 756224"/>
                <a:gd name="connsiteY51" fmla="*/ 161983 h 854968"/>
                <a:gd name="connsiteX52" fmla="*/ 478709 w 756224"/>
                <a:gd name="connsiteY52" fmla="*/ 166837 h 854968"/>
                <a:gd name="connsiteX53" fmla="*/ 483563 w 756224"/>
                <a:gd name="connsiteY53" fmla="*/ 99786 h 854968"/>
                <a:gd name="connsiteX54" fmla="*/ 436071 w 756224"/>
                <a:gd name="connsiteY54" fmla="*/ 87798 h 854968"/>
                <a:gd name="connsiteX55" fmla="*/ 486014 w 756224"/>
                <a:gd name="connsiteY55" fmla="*/ 41107 h 854968"/>
                <a:gd name="connsiteX56" fmla="*/ 500574 w 756224"/>
                <a:gd name="connsiteY56" fmla="*/ 56662 h 854968"/>
                <a:gd name="connsiteX57" fmla="*/ 476307 w 756224"/>
                <a:gd name="connsiteY57" fmla="*/ 17155 h 854968"/>
                <a:gd name="connsiteX58" fmla="*/ 494580 w 756224"/>
                <a:gd name="connsiteY58" fmla="*/ 386 h 854968"/>
                <a:gd name="connsiteX59" fmla="*/ 511567 w 756224"/>
                <a:gd name="connsiteY59" fmla="*/ 14752 h 854968"/>
                <a:gd name="connsiteX60" fmla="*/ 507903 w 756224"/>
                <a:gd name="connsiteY60" fmla="*/ 50693 h 854968"/>
                <a:gd name="connsiteX61" fmla="*/ 532292 w 756224"/>
                <a:gd name="connsiteY61" fmla="*/ 38704 h 854968"/>
                <a:gd name="connsiteX62" fmla="*/ 563840 w 756224"/>
                <a:gd name="connsiteY62" fmla="*/ 63846 h 854968"/>
                <a:gd name="connsiteX63" fmla="*/ 590534 w 756224"/>
                <a:gd name="connsiteY63" fmla="*/ 53071 h 854968"/>
                <a:gd name="connsiteX64" fmla="*/ 574712 w 756224"/>
                <a:gd name="connsiteY64" fmla="*/ 24338 h 854968"/>
                <a:gd name="connsiteX65" fmla="*/ 546682 w 756224"/>
                <a:gd name="connsiteY65" fmla="*/ 23149 h 854968"/>
                <a:gd name="connsiteX66" fmla="*/ 585656 w 756224"/>
                <a:gd name="connsiteY66" fmla="*/ 386 h 854968"/>
                <a:gd name="connsiteX67" fmla="*/ 599076 w 756224"/>
                <a:gd name="connsiteY67" fmla="*/ 36302 h 854968"/>
                <a:gd name="connsiteX68" fmla="*/ 646568 w 756224"/>
                <a:gd name="connsiteY68" fmla="*/ 50693 h 854968"/>
                <a:gd name="connsiteX69" fmla="*/ 644141 w 756224"/>
                <a:gd name="connsiteY69" fmla="*/ 118933 h 854968"/>
                <a:gd name="connsiteX70" fmla="*/ 678237 w 756224"/>
                <a:gd name="connsiteY70" fmla="*/ 133323 h 854968"/>
                <a:gd name="connsiteX71" fmla="*/ 681901 w 756224"/>
                <a:gd name="connsiteY71" fmla="*/ 135750 h 854968"/>
                <a:gd name="connsiteX72" fmla="*/ 624630 w 756224"/>
                <a:gd name="connsiteY72" fmla="*/ 168099 h 854968"/>
                <a:gd name="connsiteX73" fmla="*/ 658750 w 756224"/>
                <a:gd name="connsiteY73" fmla="*/ 219570 h 854968"/>
                <a:gd name="connsiteX74" fmla="*/ 697723 w 756224"/>
                <a:gd name="connsiteY74" fmla="*/ 208796 h 854968"/>
                <a:gd name="connsiteX75" fmla="*/ 690443 w 756224"/>
                <a:gd name="connsiteY75" fmla="*/ 287835 h 854968"/>
                <a:gd name="connsiteX76" fmla="*/ 756208 w 756224"/>
                <a:gd name="connsiteY76" fmla="*/ 320183 h 854968"/>
                <a:gd name="connsiteX77" fmla="*/ 719807 w 756224"/>
                <a:gd name="connsiteY77" fmla="*/ 334550 h 854968"/>
                <a:gd name="connsiteX78" fmla="*/ 696656 w 756224"/>
                <a:gd name="connsiteY78" fmla="*/ 429193 h 854968"/>
                <a:gd name="connsiteX79" fmla="*/ 710052 w 756224"/>
                <a:gd name="connsiteY79" fmla="*/ 481878 h 854968"/>
                <a:gd name="connsiteX80" fmla="*/ 684473 w 756224"/>
                <a:gd name="connsiteY80" fmla="*/ 502238 h 854968"/>
                <a:gd name="connsiteX81" fmla="*/ 688138 w 756224"/>
                <a:gd name="connsiteY81" fmla="*/ 535776 h 854968"/>
                <a:gd name="connsiteX82" fmla="*/ 579783 w 756224"/>
                <a:gd name="connsiteY82" fmla="*/ 576400 h 854968"/>
                <a:gd name="connsiteX83" fmla="*/ 580997 w 756224"/>
                <a:gd name="connsiteY83" fmla="*/ 620688 h 854968"/>
                <a:gd name="connsiteX84" fmla="*/ 572455 w 756224"/>
                <a:gd name="connsiteY84" fmla="*/ 661433 h 854968"/>
                <a:gd name="connsiteX85" fmla="*/ 550614 w 756224"/>
                <a:gd name="connsiteY85" fmla="*/ 588364 h 854968"/>
                <a:gd name="connsiteX86" fmla="*/ 518921 w 756224"/>
                <a:gd name="connsiteY86" fmla="*/ 576400 h 854968"/>
                <a:gd name="connsiteX87" fmla="*/ 525012 w 756224"/>
                <a:gd name="connsiteY87" fmla="*/ 560820 h 854968"/>
                <a:gd name="connsiteX88" fmla="*/ 494556 w 756224"/>
                <a:gd name="connsiteY88" fmla="*/ 539270 h 854968"/>
                <a:gd name="connsiteX89" fmla="*/ 434882 w 756224"/>
                <a:gd name="connsiteY89" fmla="*/ 552448 h 854968"/>
                <a:gd name="connsiteX90" fmla="*/ 440973 w 756224"/>
                <a:gd name="connsiteY90" fmla="*/ 562009 h 854968"/>
                <a:gd name="connsiteX91" fmla="*/ 391006 w 756224"/>
                <a:gd name="connsiteY91" fmla="*/ 618310 h 854968"/>
                <a:gd name="connsiteX92" fmla="*/ 401951 w 756224"/>
                <a:gd name="connsiteY92" fmla="*/ 673397 h 854968"/>
                <a:gd name="connsiteX93" fmla="*/ 421753 w 756224"/>
                <a:gd name="connsiteY93" fmla="*/ 687472 h 854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756224" h="854968">
                  <a:moveTo>
                    <a:pt x="433717" y="746806"/>
                  </a:moveTo>
                  <a:lnTo>
                    <a:pt x="425054" y="805048"/>
                  </a:lnTo>
                  <a:lnTo>
                    <a:pt x="403213" y="823031"/>
                  </a:lnTo>
                  <a:lnTo>
                    <a:pt x="328906" y="839775"/>
                  </a:lnTo>
                  <a:lnTo>
                    <a:pt x="315510" y="855355"/>
                  </a:lnTo>
                  <a:lnTo>
                    <a:pt x="269183" y="855355"/>
                  </a:lnTo>
                  <a:lnTo>
                    <a:pt x="269183" y="837373"/>
                  </a:lnTo>
                  <a:lnTo>
                    <a:pt x="236301" y="832519"/>
                  </a:lnTo>
                  <a:lnTo>
                    <a:pt x="200992" y="852880"/>
                  </a:lnTo>
                  <a:lnTo>
                    <a:pt x="179151" y="855307"/>
                  </a:lnTo>
                  <a:lnTo>
                    <a:pt x="180364" y="814586"/>
                  </a:lnTo>
                  <a:lnTo>
                    <a:pt x="119453" y="794225"/>
                  </a:lnTo>
                  <a:lnTo>
                    <a:pt x="124306" y="775054"/>
                  </a:lnTo>
                  <a:lnTo>
                    <a:pt x="79217" y="770200"/>
                  </a:lnTo>
                  <a:lnTo>
                    <a:pt x="58517" y="723485"/>
                  </a:lnTo>
                  <a:lnTo>
                    <a:pt x="45097" y="725912"/>
                  </a:lnTo>
                  <a:lnTo>
                    <a:pt x="40244" y="712735"/>
                  </a:lnTo>
                  <a:lnTo>
                    <a:pt x="59658" y="701960"/>
                  </a:lnTo>
                  <a:lnTo>
                    <a:pt x="98680" y="719942"/>
                  </a:lnTo>
                  <a:lnTo>
                    <a:pt x="109624" y="701960"/>
                  </a:lnTo>
                  <a:lnTo>
                    <a:pt x="67011" y="679221"/>
                  </a:lnTo>
                  <a:lnTo>
                    <a:pt x="65773" y="660074"/>
                  </a:lnTo>
                  <a:lnTo>
                    <a:pt x="-16" y="642092"/>
                  </a:lnTo>
                  <a:lnTo>
                    <a:pt x="18257" y="606176"/>
                  </a:lnTo>
                  <a:lnTo>
                    <a:pt x="6123" y="547497"/>
                  </a:lnTo>
                  <a:lnTo>
                    <a:pt x="43884" y="533107"/>
                  </a:lnTo>
                  <a:lnTo>
                    <a:pt x="87759" y="540387"/>
                  </a:lnTo>
                  <a:lnTo>
                    <a:pt x="91400" y="521240"/>
                  </a:lnTo>
                  <a:lnTo>
                    <a:pt x="115667" y="546381"/>
                  </a:lnTo>
                  <a:lnTo>
                    <a:pt x="188785" y="535606"/>
                  </a:lnTo>
                  <a:lnTo>
                    <a:pt x="185121" y="503282"/>
                  </a:lnTo>
                  <a:lnTo>
                    <a:pt x="203394" y="479330"/>
                  </a:lnTo>
                  <a:lnTo>
                    <a:pt x="193687" y="470933"/>
                  </a:lnTo>
                  <a:lnTo>
                    <a:pt x="191260" y="433828"/>
                  </a:lnTo>
                  <a:lnTo>
                    <a:pt x="229021" y="437420"/>
                  </a:lnTo>
                  <a:lnTo>
                    <a:pt x="230234" y="396699"/>
                  </a:lnTo>
                  <a:lnTo>
                    <a:pt x="207107" y="341612"/>
                  </a:lnTo>
                  <a:lnTo>
                    <a:pt x="209534" y="317660"/>
                  </a:lnTo>
                  <a:lnTo>
                    <a:pt x="177719" y="294897"/>
                  </a:lnTo>
                  <a:lnTo>
                    <a:pt x="180146" y="282933"/>
                  </a:lnTo>
                  <a:lnTo>
                    <a:pt x="219144" y="281744"/>
                  </a:lnTo>
                  <a:lnTo>
                    <a:pt x="213053" y="232626"/>
                  </a:lnTo>
                  <a:lnTo>
                    <a:pt x="248362" y="236218"/>
                  </a:lnTo>
                  <a:lnTo>
                    <a:pt x="221668" y="200302"/>
                  </a:lnTo>
                  <a:lnTo>
                    <a:pt x="254550" y="176350"/>
                  </a:lnTo>
                  <a:lnTo>
                    <a:pt x="261830" y="203893"/>
                  </a:lnTo>
                  <a:lnTo>
                    <a:pt x="297188" y="184722"/>
                  </a:lnTo>
                  <a:lnTo>
                    <a:pt x="310584" y="212266"/>
                  </a:lnTo>
                  <a:lnTo>
                    <a:pt x="354435" y="212266"/>
                  </a:lnTo>
                  <a:lnTo>
                    <a:pt x="375135" y="188314"/>
                  </a:lnTo>
                  <a:lnTo>
                    <a:pt x="411707" y="197899"/>
                  </a:lnTo>
                  <a:lnTo>
                    <a:pt x="412920" y="161983"/>
                  </a:lnTo>
                  <a:lnTo>
                    <a:pt x="478709" y="166837"/>
                  </a:lnTo>
                  <a:lnTo>
                    <a:pt x="483563" y="99786"/>
                  </a:lnTo>
                  <a:lnTo>
                    <a:pt x="436071" y="87798"/>
                  </a:lnTo>
                  <a:lnTo>
                    <a:pt x="486014" y="41107"/>
                  </a:lnTo>
                  <a:lnTo>
                    <a:pt x="500574" y="56662"/>
                  </a:lnTo>
                  <a:lnTo>
                    <a:pt x="476307" y="17155"/>
                  </a:lnTo>
                  <a:lnTo>
                    <a:pt x="494580" y="386"/>
                  </a:lnTo>
                  <a:lnTo>
                    <a:pt x="511567" y="14752"/>
                  </a:lnTo>
                  <a:lnTo>
                    <a:pt x="507903" y="50693"/>
                  </a:lnTo>
                  <a:lnTo>
                    <a:pt x="532292" y="38704"/>
                  </a:lnTo>
                  <a:lnTo>
                    <a:pt x="563840" y="63846"/>
                  </a:lnTo>
                  <a:lnTo>
                    <a:pt x="590534" y="53071"/>
                  </a:lnTo>
                  <a:lnTo>
                    <a:pt x="574712" y="24338"/>
                  </a:lnTo>
                  <a:lnTo>
                    <a:pt x="546682" y="23149"/>
                  </a:lnTo>
                  <a:lnTo>
                    <a:pt x="585656" y="386"/>
                  </a:lnTo>
                  <a:lnTo>
                    <a:pt x="599076" y="36302"/>
                  </a:lnTo>
                  <a:lnTo>
                    <a:pt x="646568" y="50693"/>
                  </a:lnTo>
                  <a:lnTo>
                    <a:pt x="644141" y="118933"/>
                  </a:lnTo>
                  <a:lnTo>
                    <a:pt x="678237" y="133323"/>
                  </a:lnTo>
                  <a:lnTo>
                    <a:pt x="681901" y="135750"/>
                  </a:lnTo>
                  <a:lnTo>
                    <a:pt x="624630" y="168099"/>
                  </a:lnTo>
                  <a:lnTo>
                    <a:pt x="658750" y="219570"/>
                  </a:lnTo>
                  <a:lnTo>
                    <a:pt x="697723" y="208796"/>
                  </a:lnTo>
                  <a:lnTo>
                    <a:pt x="690443" y="287835"/>
                  </a:lnTo>
                  <a:lnTo>
                    <a:pt x="756208" y="320183"/>
                  </a:lnTo>
                  <a:lnTo>
                    <a:pt x="719807" y="334550"/>
                  </a:lnTo>
                  <a:lnTo>
                    <a:pt x="696656" y="429193"/>
                  </a:lnTo>
                  <a:lnTo>
                    <a:pt x="710052" y="481878"/>
                  </a:lnTo>
                  <a:lnTo>
                    <a:pt x="684473" y="502238"/>
                  </a:lnTo>
                  <a:lnTo>
                    <a:pt x="688138" y="535776"/>
                  </a:lnTo>
                  <a:lnTo>
                    <a:pt x="579783" y="576400"/>
                  </a:lnTo>
                  <a:lnTo>
                    <a:pt x="580997" y="620688"/>
                  </a:lnTo>
                  <a:lnTo>
                    <a:pt x="572455" y="661433"/>
                  </a:lnTo>
                  <a:lnTo>
                    <a:pt x="550614" y="588364"/>
                  </a:lnTo>
                  <a:lnTo>
                    <a:pt x="518921" y="576400"/>
                  </a:lnTo>
                  <a:lnTo>
                    <a:pt x="525012" y="560820"/>
                  </a:lnTo>
                  <a:lnTo>
                    <a:pt x="494556" y="539270"/>
                  </a:lnTo>
                  <a:lnTo>
                    <a:pt x="434882" y="552448"/>
                  </a:lnTo>
                  <a:lnTo>
                    <a:pt x="440973" y="562009"/>
                  </a:lnTo>
                  <a:lnTo>
                    <a:pt x="391006" y="618310"/>
                  </a:lnTo>
                  <a:lnTo>
                    <a:pt x="401951" y="673397"/>
                  </a:lnTo>
                  <a:lnTo>
                    <a:pt x="421753" y="687472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05" name="Наро-фоминск">
              <a:extLst>
                <a:ext uri="{FF2B5EF4-FFF2-40B4-BE49-F238E27FC236}">
                  <a16:creationId xmlns:a16="http://schemas.microsoft.com/office/drawing/2014/main" id="{CAF0D09E-72EA-40FE-A2AB-690BC86C3116}"/>
                </a:ext>
              </a:extLst>
            </p:cNvPr>
            <p:cNvSpPr/>
            <p:nvPr/>
          </p:nvSpPr>
          <p:spPr>
            <a:xfrm>
              <a:off x="4280967" y="3392221"/>
              <a:ext cx="1605097" cy="934972"/>
            </a:xfrm>
            <a:custGeom>
              <a:avLst/>
              <a:gdLst>
                <a:gd name="connsiteX0" fmla="*/ 1489136 w 1555159"/>
                <a:gd name="connsiteY0" fmla="*/ 263907 h 905882"/>
                <a:gd name="connsiteX1" fmla="*/ 1542524 w 1555159"/>
                <a:gd name="connsiteY1" fmla="*/ 255244 h 905882"/>
                <a:gd name="connsiteX2" fmla="*/ 1521897 w 1555159"/>
                <a:gd name="connsiteY2" fmla="*/ 223696 h 905882"/>
                <a:gd name="connsiteX3" fmla="*/ 1542597 w 1555159"/>
                <a:gd name="connsiteY3" fmla="*/ 201054 h 905882"/>
                <a:gd name="connsiteX4" fmla="*/ 1529056 w 1555159"/>
                <a:gd name="connsiteY4" fmla="*/ 175597 h 905882"/>
                <a:gd name="connsiteX5" fmla="*/ 1534298 w 1555159"/>
                <a:gd name="connsiteY5" fmla="*/ 94374 h 905882"/>
                <a:gd name="connsiteX6" fmla="*/ 1525100 w 1555159"/>
                <a:gd name="connsiteY6" fmla="*/ 59817 h 905882"/>
                <a:gd name="connsiteX7" fmla="*/ 1492582 w 1555159"/>
                <a:gd name="connsiteY7" fmla="*/ 386 h 905882"/>
                <a:gd name="connsiteX8" fmla="*/ 1467926 w 1555159"/>
                <a:gd name="connsiteY8" fmla="*/ 25066 h 905882"/>
                <a:gd name="connsiteX9" fmla="*/ 1403350 w 1555159"/>
                <a:gd name="connsiteY9" fmla="*/ 37030 h 905882"/>
                <a:gd name="connsiteX10" fmla="*/ 1365371 w 1555159"/>
                <a:gd name="connsiteY10" fmla="*/ 74062 h 905882"/>
                <a:gd name="connsiteX11" fmla="*/ 1367798 w 1555159"/>
                <a:gd name="connsiteY11" fmla="*/ 46519 h 905882"/>
                <a:gd name="connsiteX12" fmla="*/ 1253280 w 1555159"/>
                <a:gd name="connsiteY12" fmla="*/ 60885 h 905882"/>
                <a:gd name="connsiteX13" fmla="*/ 1227702 w 1555159"/>
                <a:gd name="connsiteY13" fmla="*/ 95612 h 905882"/>
                <a:gd name="connsiteX14" fmla="*/ 1150944 w 1555159"/>
                <a:gd name="connsiteY14" fmla="*/ 101606 h 905882"/>
                <a:gd name="connsiteX15" fmla="*/ 1152157 w 1555159"/>
                <a:gd name="connsiteY15" fmla="*/ 144705 h 905882"/>
                <a:gd name="connsiteX16" fmla="*/ 1102214 w 1555159"/>
                <a:gd name="connsiteY16" fmla="*/ 185426 h 905882"/>
                <a:gd name="connsiteX17" fmla="*/ 995001 w 1555159"/>
                <a:gd name="connsiteY17" fmla="*/ 203384 h 905882"/>
                <a:gd name="connsiteX18" fmla="*/ 995001 w 1555159"/>
                <a:gd name="connsiteY18" fmla="*/ 226050 h 905882"/>
                <a:gd name="connsiteX19" fmla="*/ 936516 w 1555159"/>
                <a:gd name="connsiteY19" fmla="*/ 196128 h 905882"/>
                <a:gd name="connsiteX20" fmla="*/ 920693 w 1555159"/>
                <a:gd name="connsiteY20" fmla="*/ 226050 h 905882"/>
                <a:gd name="connsiteX21" fmla="*/ 910986 w 1555159"/>
                <a:gd name="connsiteY21" fmla="*/ 191323 h 905882"/>
                <a:gd name="connsiteX22" fmla="*/ 858593 w 1555159"/>
                <a:gd name="connsiteY22" fmla="*/ 187731 h 905882"/>
                <a:gd name="connsiteX23" fmla="*/ 854953 w 1555159"/>
                <a:gd name="connsiteY23" fmla="*/ 250002 h 905882"/>
                <a:gd name="connsiteX24" fmla="*/ 770817 w 1555159"/>
                <a:gd name="connsiteY24" fmla="*/ 163876 h 905882"/>
                <a:gd name="connsiteX25" fmla="*/ 708668 w 1555159"/>
                <a:gd name="connsiteY25" fmla="*/ 221342 h 905882"/>
                <a:gd name="connsiteX26" fmla="*/ 707455 w 1555159"/>
                <a:gd name="connsiteY26" fmla="*/ 271648 h 905882"/>
                <a:gd name="connsiteX27" fmla="*/ 745239 w 1555159"/>
                <a:gd name="connsiteY27" fmla="*/ 319553 h 905882"/>
                <a:gd name="connsiteX28" fmla="*/ 675786 w 1555159"/>
                <a:gd name="connsiteY28" fmla="*/ 343505 h 905882"/>
                <a:gd name="connsiteX29" fmla="*/ 679450 w 1555159"/>
                <a:gd name="connsiteY29" fmla="*/ 412958 h 905882"/>
                <a:gd name="connsiteX30" fmla="*/ 638025 w 1555159"/>
                <a:gd name="connsiteY30" fmla="*/ 403251 h 905882"/>
                <a:gd name="connsiteX31" fmla="*/ 552749 w 1555159"/>
                <a:gd name="connsiteY31" fmla="*/ 434386 h 905882"/>
                <a:gd name="connsiteX32" fmla="*/ 538189 w 1555159"/>
                <a:gd name="connsiteY32" fmla="*/ 391287 h 905882"/>
                <a:gd name="connsiteX33" fmla="*/ 468735 w 1555159"/>
                <a:gd name="connsiteY33" fmla="*/ 439191 h 905882"/>
                <a:gd name="connsiteX34" fmla="*/ 444468 w 1555159"/>
                <a:gd name="connsiteY34" fmla="*/ 396068 h 905882"/>
                <a:gd name="connsiteX35" fmla="*/ 357954 w 1555159"/>
                <a:gd name="connsiteY35" fmla="*/ 391215 h 905882"/>
                <a:gd name="connsiteX36" fmla="*/ 338540 w 1555159"/>
                <a:gd name="connsiteY36" fmla="*/ 350494 h 905882"/>
                <a:gd name="connsiteX37" fmla="*/ 286146 w 1555159"/>
                <a:gd name="connsiteY37" fmla="*/ 357774 h 905882"/>
                <a:gd name="connsiteX38" fmla="*/ 199657 w 1555159"/>
                <a:gd name="connsiteY38" fmla="*/ 438026 h 905882"/>
                <a:gd name="connsiteX39" fmla="*/ 187523 w 1555159"/>
                <a:gd name="connsiteY39" fmla="*/ 508669 h 905882"/>
                <a:gd name="connsiteX40" fmla="*/ 208223 w 1555159"/>
                <a:gd name="connsiteY40" fmla="*/ 473918 h 905882"/>
                <a:gd name="connsiteX41" fmla="*/ 238679 w 1555159"/>
                <a:gd name="connsiteY41" fmla="*/ 483625 h 905882"/>
                <a:gd name="connsiteX42" fmla="*/ 219265 w 1555159"/>
                <a:gd name="connsiteY42" fmla="*/ 566135 h 905882"/>
                <a:gd name="connsiteX43" fmla="*/ 146171 w 1555159"/>
                <a:gd name="connsiteY43" fmla="*/ 593703 h 905882"/>
                <a:gd name="connsiteX44" fmla="*/ 119356 w 1555159"/>
                <a:gd name="connsiteY44" fmla="*/ 566135 h 905882"/>
                <a:gd name="connsiteX45" fmla="*/ 27988 w 1555159"/>
                <a:gd name="connsiteY45" fmla="*/ 585306 h 905882"/>
                <a:gd name="connsiteX46" fmla="*/ 23135 w 1555159"/>
                <a:gd name="connsiteY46" fmla="*/ 665534 h 905882"/>
                <a:gd name="connsiteX47" fmla="*/ -16 w 1555159"/>
                <a:gd name="connsiteY47" fmla="*/ 667961 h 905882"/>
                <a:gd name="connsiteX48" fmla="*/ 30367 w 1555159"/>
                <a:gd name="connsiteY48" fmla="*/ 736201 h 905882"/>
                <a:gd name="connsiteX49" fmla="*/ 51140 w 1555159"/>
                <a:gd name="connsiteY49" fmla="*/ 739793 h 905882"/>
                <a:gd name="connsiteX50" fmla="*/ 69413 w 1555159"/>
                <a:gd name="connsiteY50" fmla="*/ 779349 h 905882"/>
                <a:gd name="connsiteX51" fmla="*/ 103533 w 1555159"/>
                <a:gd name="connsiteY51" fmla="*/ 752995 h 905882"/>
                <a:gd name="connsiteX52" fmla="*/ 127801 w 1555159"/>
                <a:gd name="connsiteY52" fmla="*/ 761367 h 905882"/>
                <a:gd name="connsiteX53" fmla="*/ 148501 w 1555159"/>
                <a:gd name="connsiteY53" fmla="*/ 802136 h 905882"/>
                <a:gd name="connsiteX54" fmla="*/ 186334 w 1555159"/>
                <a:gd name="connsiteY54" fmla="*/ 814076 h 905882"/>
                <a:gd name="connsiteX55" fmla="*/ 181480 w 1555159"/>
                <a:gd name="connsiteY55" fmla="*/ 799661 h 905882"/>
                <a:gd name="connsiteX56" fmla="*/ 208175 w 1555159"/>
                <a:gd name="connsiteY56" fmla="*/ 782941 h 905882"/>
                <a:gd name="connsiteX57" fmla="*/ 209412 w 1555159"/>
                <a:gd name="connsiteY57" fmla="*/ 808106 h 905882"/>
                <a:gd name="connsiteX58" fmla="*/ 284909 w 1555159"/>
                <a:gd name="connsiteY58" fmla="*/ 828418 h 905882"/>
                <a:gd name="connsiteX59" fmla="*/ 304323 w 1555159"/>
                <a:gd name="connsiteY59" fmla="*/ 885908 h 905882"/>
                <a:gd name="connsiteX60" fmla="*/ 327450 w 1555159"/>
                <a:gd name="connsiteY60" fmla="*/ 896658 h 905882"/>
                <a:gd name="connsiteX61" fmla="*/ 367661 w 1555159"/>
                <a:gd name="connsiteY61" fmla="*/ 851181 h 905882"/>
                <a:gd name="connsiteX62" fmla="*/ 454126 w 1555159"/>
                <a:gd name="connsiteY62" fmla="*/ 860742 h 905882"/>
                <a:gd name="connsiteX63" fmla="*/ 473540 w 1555159"/>
                <a:gd name="connsiteY63" fmla="*/ 906268 h 905882"/>
                <a:gd name="connsiteX64" fmla="*/ 529647 w 1555159"/>
                <a:gd name="connsiteY64" fmla="*/ 869139 h 905882"/>
                <a:gd name="connsiteX65" fmla="*/ 512514 w 1555159"/>
                <a:gd name="connsiteY65" fmla="*/ 861859 h 905882"/>
                <a:gd name="connsiteX66" fmla="*/ 530787 w 1555159"/>
                <a:gd name="connsiteY66" fmla="*/ 822375 h 905882"/>
                <a:gd name="connsiteX67" fmla="*/ 562529 w 1555159"/>
                <a:gd name="connsiteY67" fmla="*/ 792429 h 905882"/>
                <a:gd name="connsiteX68" fmla="*/ 556462 w 1555159"/>
                <a:gd name="connsiteY68" fmla="*/ 780490 h 905882"/>
                <a:gd name="connsiteX69" fmla="*/ 571023 w 1555159"/>
                <a:gd name="connsiteY69" fmla="*/ 721787 h 905882"/>
                <a:gd name="connsiteX70" fmla="*/ 613661 w 1555159"/>
                <a:gd name="connsiteY70" fmla="*/ 733750 h 905882"/>
                <a:gd name="connsiteX71" fmla="*/ 617301 w 1555159"/>
                <a:gd name="connsiteY71" fmla="*/ 710963 h 905882"/>
                <a:gd name="connsiteX72" fmla="*/ 613661 w 1555159"/>
                <a:gd name="connsiteY72" fmla="*/ 703683 h 905882"/>
                <a:gd name="connsiteX73" fmla="*/ 601527 w 1555159"/>
                <a:gd name="connsiteY73" fmla="*/ 670170 h 905882"/>
                <a:gd name="connsiteX74" fmla="*/ 622227 w 1555159"/>
                <a:gd name="connsiteY74" fmla="*/ 672596 h 905882"/>
                <a:gd name="connsiteX75" fmla="*/ 630745 w 1555159"/>
                <a:gd name="connsiteY75" fmla="*/ 633113 h 905882"/>
                <a:gd name="connsiteX76" fmla="*/ 662414 w 1555159"/>
                <a:gd name="connsiteY76" fmla="*/ 613917 h 905882"/>
                <a:gd name="connsiteX77" fmla="*/ 681828 w 1555159"/>
                <a:gd name="connsiteY77" fmla="*/ 648644 h 905882"/>
                <a:gd name="connsiteX78" fmla="*/ 712284 w 1555159"/>
                <a:gd name="connsiteY78" fmla="*/ 643791 h 905882"/>
                <a:gd name="connsiteX79" fmla="*/ 711071 w 1555159"/>
                <a:gd name="connsiteY79" fmla="*/ 626973 h 905882"/>
                <a:gd name="connsiteX80" fmla="*/ 764653 w 1555159"/>
                <a:gd name="connsiteY80" fmla="*/ 621004 h 905882"/>
                <a:gd name="connsiteX81" fmla="*/ 765964 w 1555159"/>
                <a:gd name="connsiteY81" fmla="*/ 621004 h 905882"/>
                <a:gd name="connsiteX82" fmla="*/ 780524 w 1555159"/>
                <a:gd name="connsiteY82" fmla="*/ 640199 h 905882"/>
                <a:gd name="connsiteX83" fmla="*/ 809767 w 1555159"/>
                <a:gd name="connsiteY83" fmla="*/ 607875 h 905882"/>
                <a:gd name="connsiteX84" fmla="*/ 800060 w 1555159"/>
                <a:gd name="connsiteY84" fmla="*/ 586301 h 905882"/>
                <a:gd name="connsiteX85" fmla="*/ 869489 w 1555159"/>
                <a:gd name="connsiteY85" fmla="*/ 551574 h 905882"/>
                <a:gd name="connsiteX86" fmla="*/ 881623 w 1555159"/>
                <a:gd name="connsiteY86" fmla="*/ 524031 h 905882"/>
                <a:gd name="connsiteX87" fmla="*/ 910938 w 1555159"/>
                <a:gd name="connsiteY87" fmla="*/ 534854 h 905882"/>
                <a:gd name="connsiteX88" fmla="*/ 888927 w 1555159"/>
                <a:gd name="connsiteY88" fmla="*/ 561135 h 905882"/>
                <a:gd name="connsiteX89" fmla="*/ 912151 w 1555159"/>
                <a:gd name="connsiteY89" fmla="*/ 593460 h 905882"/>
                <a:gd name="connsiteX90" fmla="*/ 919431 w 1555159"/>
                <a:gd name="connsiteY90" fmla="*/ 603167 h 905882"/>
                <a:gd name="connsiteX91" fmla="*/ 892640 w 1555159"/>
                <a:gd name="connsiteY91" fmla="*/ 609476 h 905882"/>
                <a:gd name="connsiteX92" fmla="*/ 899920 w 1555159"/>
                <a:gd name="connsiteY92" fmla="*/ 646582 h 905882"/>
                <a:gd name="connsiteX93" fmla="*/ 884074 w 1555159"/>
                <a:gd name="connsiteY93" fmla="*/ 669345 h 905882"/>
                <a:gd name="connsiteX94" fmla="*/ 912175 w 1555159"/>
                <a:gd name="connsiteY94" fmla="*/ 707663 h 905882"/>
                <a:gd name="connsiteX95" fmla="*/ 947485 w 1555159"/>
                <a:gd name="connsiteY95" fmla="*/ 674125 h 905882"/>
                <a:gd name="connsiteX96" fmla="*/ 1005970 w 1555159"/>
                <a:gd name="connsiteY96" fmla="*/ 712444 h 905882"/>
                <a:gd name="connsiteX97" fmla="*/ 1083868 w 1555159"/>
                <a:gd name="connsiteY97" fmla="*/ 696840 h 905882"/>
                <a:gd name="connsiteX98" fmla="*/ 1124055 w 1555159"/>
                <a:gd name="connsiteY98" fmla="*/ 751927 h 905882"/>
                <a:gd name="connsiteX99" fmla="*/ 1116775 w 1555159"/>
                <a:gd name="connsiteY99" fmla="*/ 783062 h 905882"/>
                <a:gd name="connsiteX100" fmla="*/ 1143469 w 1555159"/>
                <a:gd name="connsiteY100" fmla="*/ 811795 h 905882"/>
                <a:gd name="connsiteX101" fmla="*/ 1128909 w 1555159"/>
                <a:gd name="connsiteY101" fmla="*/ 846522 h 905882"/>
                <a:gd name="connsiteX102" fmla="*/ 1156938 w 1555159"/>
                <a:gd name="connsiteY102" fmla="*/ 853680 h 905882"/>
                <a:gd name="connsiteX103" fmla="*/ 1159364 w 1555159"/>
                <a:gd name="connsiteY103" fmla="*/ 854894 h 905882"/>
                <a:gd name="connsiteX104" fmla="*/ 1211734 w 1555159"/>
                <a:gd name="connsiteY104" fmla="*/ 800972 h 905882"/>
                <a:gd name="connsiteX105" fmla="*/ 1194747 w 1555159"/>
                <a:gd name="connsiteY105" fmla="*/ 781873 h 905882"/>
                <a:gd name="connsiteX106" fmla="*/ 1297155 w 1555159"/>
                <a:gd name="connsiteY106" fmla="*/ 756708 h 905882"/>
                <a:gd name="connsiteX107" fmla="*/ 1326276 w 1555159"/>
                <a:gd name="connsiteY107" fmla="*/ 690870 h 905882"/>
                <a:gd name="connsiteX108" fmla="*/ 1407888 w 1555159"/>
                <a:gd name="connsiteY108" fmla="*/ 652478 h 905882"/>
                <a:gd name="connsiteX109" fmla="*/ 1351854 w 1555159"/>
                <a:gd name="connsiteY109" fmla="*/ 639350 h 905882"/>
                <a:gd name="connsiteX110" fmla="*/ 1352170 w 1555159"/>
                <a:gd name="connsiteY110" fmla="*/ 587466 h 905882"/>
                <a:gd name="connsiteX111" fmla="*/ 1325306 w 1555159"/>
                <a:gd name="connsiteY111" fmla="*/ 569095 h 905882"/>
                <a:gd name="connsiteX112" fmla="*/ 1269490 w 1555159"/>
                <a:gd name="connsiteY112" fmla="*/ 499739 h 905882"/>
                <a:gd name="connsiteX113" fmla="*/ 1210059 w 1555159"/>
                <a:gd name="connsiteY113" fmla="*/ 442856 h 905882"/>
                <a:gd name="connsiteX114" fmla="*/ 1202391 w 1555159"/>
                <a:gd name="connsiteY114" fmla="*/ 412910 h 905882"/>
                <a:gd name="connsiteX115" fmla="*/ 1201493 w 1555159"/>
                <a:gd name="connsiteY115" fmla="*/ 387817 h 905882"/>
                <a:gd name="connsiteX116" fmla="*/ 1181618 w 1555159"/>
                <a:gd name="connsiteY116" fmla="*/ 379299 h 905882"/>
                <a:gd name="connsiteX117" fmla="*/ 1192805 w 1555159"/>
                <a:gd name="connsiteY117" fmla="*/ 356900 h 905882"/>
                <a:gd name="connsiteX118" fmla="*/ 1170722 w 1555159"/>
                <a:gd name="connsiteY118" fmla="*/ 351537 h 905882"/>
                <a:gd name="connsiteX119" fmla="*/ 1165868 w 1555159"/>
                <a:gd name="connsiteY119" fmla="*/ 325547 h 905882"/>
                <a:gd name="connsiteX120" fmla="*/ 1148881 w 1555159"/>
                <a:gd name="connsiteY120" fmla="*/ 313680 h 905882"/>
                <a:gd name="connsiteX121" fmla="*/ 1152084 w 1555159"/>
                <a:gd name="connsiteY121" fmla="*/ 262718 h 905882"/>
                <a:gd name="connsiteX122" fmla="*/ 1162592 w 1555159"/>
                <a:gd name="connsiteY122" fmla="*/ 263616 h 905882"/>
                <a:gd name="connsiteX123" fmla="*/ 1169872 w 1555159"/>
                <a:gd name="connsiteY123" fmla="*/ 174845 h 905882"/>
                <a:gd name="connsiteX124" fmla="*/ 1306377 w 1555159"/>
                <a:gd name="connsiteY124" fmla="*/ 176568 h 905882"/>
                <a:gd name="connsiteX125" fmla="*/ 1315041 w 1555159"/>
                <a:gd name="connsiteY125" fmla="*/ 204864 h 905882"/>
                <a:gd name="connsiteX126" fmla="*/ 1351903 w 1555159"/>
                <a:gd name="connsiteY126" fmla="*/ 212994 h 905882"/>
                <a:gd name="connsiteX127" fmla="*/ 1354548 w 1555159"/>
                <a:gd name="connsiteY127" fmla="*/ 291451 h 905882"/>
                <a:gd name="connsiteX128" fmla="*/ 1385150 w 1555159"/>
                <a:gd name="connsiteY128" fmla="*/ 308996 h 905882"/>
                <a:gd name="connsiteX129" fmla="*/ 1405874 w 1555159"/>
                <a:gd name="connsiteY129" fmla="*/ 292664 h 905882"/>
                <a:gd name="connsiteX130" fmla="*/ 1424050 w 1555159"/>
                <a:gd name="connsiteY130" fmla="*/ 276526 h 905882"/>
                <a:gd name="connsiteX131" fmla="*/ 1443319 w 1555159"/>
                <a:gd name="connsiteY131" fmla="*/ 275264 h 905882"/>
                <a:gd name="connsiteX132" fmla="*/ 1451473 w 1555159"/>
                <a:gd name="connsiteY132" fmla="*/ 293319 h 905882"/>
                <a:gd name="connsiteX133" fmla="*/ 1503842 w 1555159"/>
                <a:gd name="connsiteY133" fmla="*/ 314092 h 905882"/>
                <a:gd name="connsiteX134" fmla="*/ 1555143 w 1555159"/>
                <a:gd name="connsiteY134" fmla="*/ 325498 h 905882"/>
                <a:gd name="connsiteX135" fmla="*/ 1146964 w 1555159"/>
                <a:gd name="connsiteY135" fmla="*/ 604623 h 905882"/>
                <a:gd name="connsiteX136" fmla="*/ 1083868 w 1555159"/>
                <a:gd name="connsiteY136" fmla="*/ 614330 h 905882"/>
                <a:gd name="connsiteX137" fmla="*/ 1103282 w 1555159"/>
                <a:gd name="connsiteY137" fmla="*/ 580355 h 905882"/>
                <a:gd name="connsiteX138" fmla="*/ 1142110 w 1555159"/>
                <a:gd name="connsiteY138" fmla="*/ 575502 h 905882"/>
                <a:gd name="connsiteX139" fmla="*/ 1146964 w 1555159"/>
                <a:gd name="connsiteY139" fmla="*/ 604623 h 905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1555159" h="905882">
                  <a:moveTo>
                    <a:pt x="1489136" y="263907"/>
                  </a:moveTo>
                  <a:lnTo>
                    <a:pt x="1542524" y="255244"/>
                  </a:lnTo>
                  <a:lnTo>
                    <a:pt x="1521897" y="223696"/>
                  </a:lnTo>
                  <a:lnTo>
                    <a:pt x="1542597" y="201054"/>
                  </a:lnTo>
                  <a:lnTo>
                    <a:pt x="1529056" y="175597"/>
                  </a:lnTo>
                  <a:lnTo>
                    <a:pt x="1534298" y="94374"/>
                  </a:lnTo>
                  <a:lnTo>
                    <a:pt x="1525100" y="59817"/>
                  </a:lnTo>
                  <a:lnTo>
                    <a:pt x="1492582" y="386"/>
                  </a:lnTo>
                  <a:lnTo>
                    <a:pt x="1467926" y="25066"/>
                  </a:lnTo>
                  <a:lnTo>
                    <a:pt x="1403350" y="37030"/>
                  </a:lnTo>
                  <a:lnTo>
                    <a:pt x="1365371" y="74062"/>
                  </a:lnTo>
                  <a:lnTo>
                    <a:pt x="1367798" y="46519"/>
                  </a:lnTo>
                  <a:lnTo>
                    <a:pt x="1253280" y="60885"/>
                  </a:lnTo>
                  <a:lnTo>
                    <a:pt x="1227702" y="95612"/>
                  </a:lnTo>
                  <a:lnTo>
                    <a:pt x="1150944" y="101606"/>
                  </a:lnTo>
                  <a:lnTo>
                    <a:pt x="1152157" y="144705"/>
                  </a:lnTo>
                  <a:lnTo>
                    <a:pt x="1102214" y="185426"/>
                  </a:lnTo>
                  <a:lnTo>
                    <a:pt x="995001" y="203384"/>
                  </a:lnTo>
                  <a:lnTo>
                    <a:pt x="995001" y="226050"/>
                  </a:lnTo>
                  <a:lnTo>
                    <a:pt x="936516" y="196128"/>
                  </a:lnTo>
                  <a:lnTo>
                    <a:pt x="920693" y="226050"/>
                  </a:lnTo>
                  <a:lnTo>
                    <a:pt x="910986" y="191323"/>
                  </a:lnTo>
                  <a:lnTo>
                    <a:pt x="858593" y="187731"/>
                  </a:lnTo>
                  <a:lnTo>
                    <a:pt x="854953" y="250002"/>
                  </a:lnTo>
                  <a:lnTo>
                    <a:pt x="770817" y="163876"/>
                  </a:lnTo>
                  <a:lnTo>
                    <a:pt x="708668" y="221342"/>
                  </a:lnTo>
                  <a:lnTo>
                    <a:pt x="707455" y="271648"/>
                  </a:lnTo>
                  <a:lnTo>
                    <a:pt x="745239" y="319553"/>
                  </a:lnTo>
                  <a:lnTo>
                    <a:pt x="675786" y="343505"/>
                  </a:lnTo>
                  <a:lnTo>
                    <a:pt x="679450" y="412958"/>
                  </a:lnTo>
                  <a:lnTo>
                    <a:pt x="638025" y="403251"/>
                  </a:lnTo>
                  <a:lnTo>
                    <a:pt x="552749" y="434386"/>
                  </a:lnTo>
                  <a:lnTo>
                    <a:pt x="538189" y="391287"/>
                  </a:lnTo>
                  <a:lnTo>
                    <a:pt x="468735" y="439191"/>
                  </a:lnTo>
                  <a:lnTo>
                    <a:pt x="444468" y="396068"/>
                  </a:lnTo>
                  <a:lnTo>
                    <a:pt x="357954" y="391215"/>
                  </a:lnTo>
                  <a:lnTo>
                    <a:pt x="338540" y="350494"/>
                  </a:lnTo>
                  <a:lnTo>
                    <a:pt x="286146" y="357774"/>
                  </a:lnTo>
                  <a:lnTo>
                    <a:pt x="199657" y="438026"/>
                  </a:lnTo>
                  <a:lnTo>
                    <a:pt x="187523" y="508669"/>
                  </a:lnTo>
                  <a:lnTo>
                    <a:pt x="208223" y="473918"/>
                  </a:lnTo>
                  <a:lnTo>
                    <a:pt x="238679" y="483625"/>
                  </a:lnTo>
                  <a:lnTo>
                    <a:pt x="219265" y="566135"/>
                  </a:lnTo>
                  <a:lnTo>
                    <a:pt x="146171" y="593703"/>
                  </a:lnTo>
                  <a:lnTo>
                    <a:pt x="119356" y="566135"/>
                  </a:lnTo>
                  <a:lnTo>
                    <a:pt x="27988" y="585306"/>
                  </a:lnTo>
                  <a:lnTo>
                    <a:pt x="23135" y="665534"/>
                  </a:lnTo>
                  <a:lnTo>
                    <a:pt x="-16" y="667961"/>
                  </a:lnTo>
                  <a:lnTo>
                    <a:pt x="30367" y="736201"/>
                  </a:lnTo>
                  <a:lnTo>
                    <a:pt x="51140" y="739793"/>
                  </a:lnTo>
                  <a:lnTo>
                    <a:pt x="69413" y="779349"/>
                  </a:lnTo>
                  <a:lnTo>
                    <a:pt x="103533" y="752995"/>
                  </a:lnTo>
                  <a:lnTo>
                    <a:pt x="127801" y="761367"/>
                  </a:lnTo>
                  <a:lnTo>
                    <a:pt x="148501" y="802136"/>
                  </a:lnTo>
                  <a:lnTo>
                    <a:pt x="186334" y="814076"/>
                  </a:lnTo>
                  <a:lnTo>
                    <a:pt x="181480" y="799661"/>
                  </a:lnTo>
                  <a:lnTo>
                    <a:pt x="208175" y="782941"/>
                  </a:lnTo>
                  <a:lnTo>
                    <a:pt x="209412" y="808106"/>
                  </a:lnTo>
                  <a:lnTo>
                    <a:pt x="284909" y="828418"/>
                  </a:lnTo>
                  <a:lnTo>
                    <a:pt x="304323" y="885908"/>
                  </a:lnTo>
                  <a:lnTo>
                    <a:pt x="327450" y="896658"/>
                  </a:lnTo>
                  <a:lnTo>
                    <a:pt x="367661" y="851181"/>
                  </a:lnTo>
                  <a:lnTo>
                    <a:pt x="454126" y="860742"/>
                  </a:lnTo>
                  <a:lnTo>
                    <a:pt x="473540" y="906268"/>
                  </a:lnTo>
                  <a:lnTo>
                    <a:pt x="529647" y="869139"/>
                  </a:lnTo>
                  <a:lnTo>
                    <a:pt x="512514" y="861859"/>
                  </a:lnTo>
                  <a:lnTo>
                    <a:pt x="530787" y="822375"/>
                  </a:lnTo>
                  <a:lnTo>
                    <a:pt x="562529" y="792429"/>
                  </a:lnTo>
                  <a:lnTo>
                    <a:pt x="556462" y="780490"/>
                  </a:lnTo>
                  <a:lnTo>
                    <a:pt x="571023" y="721787"/>
                  </a:lnTo>
                  <a:lnTo>
                    <a:pt x="613661" y="733750"/>
                  </a:lnTo>
                  <a:lnTo>
                    <a:pt x="617301" y="710963"/>
                  </a:lnTo>
                  <a:lnTo>
                    <a:pt x="613661" y="703683"/>
                  </a:lnTo>
                  <a:lnTo>
                    <a:pt x="601527" y="670170"/>
                  </a:lnTo>
                  <a:lnTo>
                    <a:pt x="622227" y="672596"/>
                  </a:lnTo>
                  <a:lnTo>
                    <a:pt x="630745" y="633113"/>
                  </a:lnTo>
                  <a:lnTo>
                    <a:pt x="662414" y="613917"/>
                  </a:lnTo>
                  <a:lnTo>
                    <a:pt x="681828" y="648644"/>
                  </a:lnTo>
                  <a:lnTo>
                    <a:pt x="712284" y="643791"/>
                  </a:lnTo>
                  <a:lnTo>
                    <a:pt x="711071" y="626973"/>
                  </a:lnTo>
                  <a:lnTo>
                    <a:pt x="764653" y="621004"/>
                  </a:lnTo>
                  <a:lnTo>
                    <a:pt x="765964" y="621004"/>
                  </a:lnTo>
                  <a:lnTo>
                    <a:pt x="780524" y="640199"/>
                  </a:lnTo>
                  <a:lnTo>
                    <a:pt x="809767" y="607875"/>
                  </a:lnTo>
                  <a:lnTo>
                    <a:pt x="800060" y="586301"/>
                  </a:lnTo>
                  <a:lnTo>
                    <a:pt x="869489" y="551574"/>
                  </a:lnTo>
                  <a:lnTo>
                    <a:pt x="881623" y="524031"/>
                  </a:lnTo>
                  <a:lnTo>
                    <a:pt x="910938" y="534854"/>
                  </a:lnTo>
                  <a:lnTo>
                    <a:pt x="888927" y="561135"/>
                  </a:lnTo>
                  <a:lnTo>
                    <a:pt x="912151" y="593460"/>
                  </a:lnTo>
                  <a:lnTo>
                    <a:pt x="919431" y="603167"/>
                  </a:lnTo>
                  <a:lnTo>
                    <a:pt x="892640" y="609476"/>
                  </a:lnTo>
                  <a:lnTo>
                    <a:pt x="899920" y="646582"/>
                  </a:lnTo>
                  <a:lnTo>
                    <a:pt x="884074" y="669345"/>
                  </a:lnTo>
                  <a:lnTo>
                    <a:pt x="912175" y="707663"/>
                  </a:lnTo>
                  <a:lnTo>
                    <a:pt x="947485" y="674125"/>
                  </a:lnTo>
                  <a:lnTo>
                    <a:pt x="1005970" y="712444"/>
                  </a:lnTo>
                  <a:lnTo>
                    <a:pt x="1083868" y="696840"/>
                  </a:lnTo>
                  <a:lnTo>
                    <a:pt x="1124055" y="751927"/>
                  </a:lnTo>
                  <a:lnTo>
                    <a:pt x="1116775" y="783062"/>
                  </a:lnTo>
                  <a:lnTo>
                    <a:pt x="1143469" y="811795"/>
                  </a:lnTo>
                  <a:lnTo>
                    <a:pt x="1128909" y="846522"/>
                  </a:lnTo>
                  <a:lnTo>
                    <a:pt x="1156938" y="853680"/>
                  </a:lnTo>
                  <a:lnTo>
                    <a:pt x="1159364" y="854894"/>
                  </a:lnTo>
                  <a:lnTo>
                    <a:pt x="1211734" y="800972"/>
                  </a:lnTo>
                  <a:lnTo>
                    <a:pt x="1194747" y="781873"/>
                  </a:lnTo>
                  <a:lnTo>
                    <a:pt x="1297155" y="756708"/>
                  </a:lnTo>
                  <a:lnTo>
                    <a:pt x="1326276" y="690870"/>
                  </a:lnTo>
                  <a:lnTo>
                    <a:pt x="1407888" y="652478"/>
                  </a:lnTo>
                  <a:lnTo>
                    <a:pt x="1351854" y="639350"/>
                  </a:lnTo>
                  <a:lnTo>
                    <a:pt x="1352170" y="587466"/>
                  </a:lnTo>
                  <a:lnTo>
                    <a:pt x="1325306" y="569095"/>
                  </a:lnTo>
                  <a:lnTo>
                    <a:pt x="1269490" y="499739"/>
                  </a:lnTo>
                  <a:lnTo>
                    <a:pt x="1210059" y="442856"/>
                  </a:lnTo>
                  <a:lnTo>
                    <a:pt x="1202391" y="412910"/>
                  </a:lnTo>
                  <a:lnTo>
                    <a:pt x="1201493" y="387817"/>
                  </a:lnTo>
                  <a:lnTo>
                    <a:pt x="1181618" y="379299"/>
                  </a:lnTo>
                  <a:lnTo>
                    <a:pt x="1192805" y="356900"/>
                  </a:lnTo>
                  <a:lnTo>
                    <a:pt x="1170722" y="351537"/>
                  </a:lnTo>
                  <a:lnTo>
                    <a:pt x="1165868" y="325547"/>
                  </a:lnTo>
                  <a:lnTo>
                    <a:pt x="1148881" y="313680"/>
                  </a:lnTo>
                  <a:lnTo>
                    <a:pt x="1152084" y="262718"/>
                  </a:lnTo>
                  <a:lnTo>
                    <a:pt x="1162592" y="263616"/>
                  </a:lnTo>
                  <a:lnTo>
                    <a:pt x="1169872" y="174845"/>
                  </a:lnTo>
                  <a:lnTo>
                    <a:pt x="1306377" y="176568"/>
                  </a:lnTo>
                  <a:lnTo>
                    <a:pt x="1315041" y="204864"/>
                  </a:lnTo>
                  <a:lnTo>
                    <a:pt x="1351903" y="212994"/>
                  </a:lnTo>
                  <a:lnTo>
                    <a:pt x="1354548" y="291451"/>
                  </a:lnTo>
                  <a:lnTo>
                    <a:pt x="1385150" y="308996"/>
                  </a:lnTo>
                  <a:lnTo>
                    <a:pt x="1405874" y="292664"/>
                  </a:lnTo>
                  <a:lnTo>
                    <a:pt x="1424050" y="276526"/>
                  </a:lnTo>
                  <a:lnTo>
                    <a:pt x="1443319" y="275264"/>
                  </a:lnTo>
                  <a:lnTo>
                    <a:pt x="1451473" y="293319"/>
                  </a:lnTo>
                  <a:lnTo>
                    <a:pt x="1503842" y="314092"/>
                  </a:lnTo>
                  <a:lnTo>
                    <a:pt x="1555143" y="325498"/>
                  </a:lnTo>
                  <a:close/>
                  <a:moveTo>
                    <a:pt x="1146964" y="604623"/>
                  </a:moveTo>
                  <a:cubicBezTo>
                    <a:pt x="1136310" y="627168"/>
                    <a:pt x="1088989" y="625833"/>
                    <a:pt x="1083868" y="614330"/>
                  </a:cubicBezTo>
                  <a:cubicBezTo>
                    <a:pt x="1079476" y="604453"/>
                    <a:pt x="1103282" y="580355"/>
                    <a:pt x="1103282" y="580355"/>
                  </a:cubicBezTo>
                  <a:cubicBezTo>
                    <a:pt x="1103282" y="580355"/>
                    <a:pt x="1130316" y="567348"/>
                    <a:pt x="1142110" y="575502"/>
                  </a:cubicBezTo>
                  <a:cubicBezTo>
                    <a:pt x="1149779" y="580695"/>
                    <a:pt x="1151526" y="595037"/>
                    <a:pt x="1146964" y="604623"/>
                  </a:cubicBez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06" name="Можайск">
              <a:extLst>
                <a:ext uri="{FF2B5EF4-FFF2-40B4-BE49-F238E27FC236}">
                  <a16:creationId xmlns:a16="http://schemas.microsoft.com/office/drawing/2014/main" id="{81743B74-9F47-40F2-BFB4-5BCA54B76088}"/>
                </a:ext>
              </a:extLst>
            </p:cNvPr>
            <p:cNvSpPr/>
            <p:nvPr/>
          </p:nvSpPr>
          <p:spPr>
            <a:xfrm>
              <a:off x="3499331" y="2917187"/>
              <a:ext cx="1273654" cy="1285299"/>
            </a:xfrm>
            <a:custGeom>
              <a:avLst/>
              <a:gdLst>
                <a:gd name="connsiteX0" fmla="*/ 210699 w 1234027"/>
                <a:gd name="connsiteY0" fmla="*/ 120025 h 1245311"/>
                <a:gd name="connsiteX1" fmla="*/ 253361 w 1234027"/>
                <a:gd name="connsiteY1" fmla="*/ 127305 h 1245311"/>
                <a:gd name="connsiteX2" fmla="*/ 274061 w 1234027"/>
                <a:gd name="connsiteY2" fmla="*/ 81804 h 1245311"/>
                <a:gd name="connsiteX3" fmla="*/ 327668 w 1234027"/>
                <a:gd name="connsiteY3" fmla="*/ 71029 h 1245311"/>
                <a:gd name="connsiteX4" fmla="*/ 347082 w 1234027"/>
                <a:gd name="connsiteY4" fmla="*/ 50668 h 1245311"/>
                <a:gd name="connsiteX5" fmla="*/ 378824 w 1234027"/>
                <a:gd name="connsiteY5" fmla="*/ 50668 h 1245311"/>
                <a:gd name="connsiteX6" fmla="*/ 394671 w 1234027"/>
                <a:gd name="connsiteY6" fmla="*/ 386 h 1245311"/>
                <a:gd name="connsiteX7" fmla="*/ 459247 w 1234027"/>
                <a:gd name="connsiteY7" fmla="*/ 8759 h 1245311"/>
                <a:gd name="connsiteX8" fmla="*/ 442259 w 1234027"/>
                <a:gd name="connsiteY8" fmla="*/ 47077 h 1245311"/>
                <a:gd name="connsiteX9" fmla="*/ 488562 w 1234027"/>
                <a:gd name="connsiteY9" fmla="*/ 139293 h 1245311"/>
                <a:gd name="connsiteX10" fmla="*/ 428815 w 1234027"/>
                <a:gd name="connsiteY10" fmla="*/ 182296 h 1245311"/>
                <a:gd name="connsiteX11" fmla="*/ 489727 w 1234027"/>
                <a:gd name="connsiteY11" fmla="*/ 173923 h 1245311"/>
                <a:gd name="connsiteX12" fmla="*/ 492153 w 1234027"/>
                <a:gd name="connsiteY12" fmla="*/ 199064 h 1245311"/>
                <a:gd name="connsiteX13" fmla="*/ 611549 w 1234027"/>
                <a:gd name="connsiteY13" fmla="*/ 189503 h 1245311"/>
                <a:gd name="connsiteX14" fmla="*/ 628537 w 1234027"/>
                <a:gd name="connsiteY14" fmla="*/ 230200 h 1245311"/>
                <a:gd name="connsiteX15" fmla="*/ 658992 w 1234027"/>
                <a:gd name="connsiteY15" fmla="*/ 238596 h 1245311"/>
                <a:gd name="connsiteX16" fmla="*/ 669961 w 1234027"/>
                <a:gd name="connsiteY16" fmla="*/ 196662 h 1245311"/>
                <a:gd name="connsiteX17" fmla="*/ 715050 w 1234027"/>
                <a:gd name="connsiteY17" fmla="*/ 179917 h 1245311"/>
                <a:gd name="connsiteX18" fmla="*/ 741745 w 1234027"/>
                <a:gd name="connsiteY18" fmla="*/ 178704 h 1245311"/>
                <a:gd name="connsiteX19" fmla="*/ 738080 w 1234027"/>
                <a:gd name="connsiteY19" fmla="*/ 233791 h 1245311"/>
                <a:gd name="connsiteX20" fmla="*/ 773414 w 1234027"/>
                <a:gd name="connsiteY20" fmla="*/ 257743 h 1245311"/>
                <a:gd name="connsiteX21" fmla="*/ 868445 w 1234027"/>
                <a:gd name="connsiteY21" fmla="*/ 219425 h 1245311"/>
                <a:gd name="connsiteX22" fmla="*/ 941539 w 1234027"/>
                <a:gd name="connsiteY22" fmla="*/ 275726 h 1245311"/>
                <a:gd name="connsiteX23" fmla="*/ 920839 w 1234027"/>
                <a:gd name="connsiteY23" fmla="*/ 317635 h 1245311"/>
                <a:gd name="connsiteX24" fmla="*/ 969568 w 1234027"/>
                <a:gd name="connsiteY24" fmla="*/ 308050 h 1245311"/>
                <a:gd name="connsiteX25" fmla="*/ 958599 w 1234027"/>
                <a:gd name="connsiteY25" fmla="*/ 349960 h 1245311"/>
                <a:gd name="connsiteX26" fmla="*/ 1000024 w 1234027"/>
                <a:gd name="connsiteY26" fmla="*/ 369107 h 1245311"/>
                <a:gd name="connsiteX27" fmla="*/ 983037 w 1234027"/>
                <a:gd name="connsiteY27" fmla="*/ 402644 h 1245311"/>
                <a:gd name="connsiteX28" fmla="*/ 1020797 w 1234027"/>
                <a:gd name="connsiteY28" fmla="*/ 408614 h 1245311"/>
                <a:gd name="connsiteX29" fmla="*/ 1036644 w 1234027"/>
                <a:gd name="connsiteY29" fmla="*/ 491269 h 1245311"/>
                <a:gd name="connsiteX30" fmla="*/ 1070764 w 1234027"/>
                <a:gd name="connsiteY30" fmla="*/ 461323 h 1245311"/>
                <a:gd name="connsiteX31" fmla="*/ 1117042 w 1234027"/>
                <a:gd name="connsiteY31" fmla="*/ 525972 h 1245311"/>
                <a:gd name="connsiteX32" fmla="*/ 1145071 w 1234027"/>
                <a:gd name="connsiteY32" fmla="*/ 504423 h 1245311"/>
                <a:gd name="connsiteX33" fmla="*/ 1234011 w 1234027"/>
                <a:gd name="connsiteY33" fmla="*/ 655318 h 1245311"/>
                <a:gd name="connsiteX34" fmla="*/ 1214597 w 1234027"/>
                <a:gd name="connsiteY34" fmla="*/ 681672 h 1245311"/>
                <a:gd name="connsiteX35" fmla="*/ 1154899 w 1234027"/>
                <a:gd name="connsiteY35" fmla="*/ 675678 h 1245311"/>
                <a:gd name="connsiteX36" fmla="*/ 1173173 w 1234027"/>
                <a:gd name="connsiteY36" fmla="*/ 723582 h 1245311"/>
                <a:gd name="connsiteX37" fmla="*/ 1081781 w 1234027"/>
                <a:gd name="connsiteY37" fmla="*/ 772676 h 1245311"/>
                <a:gd name="connsiteX38" fmla="*/ 1098768 w 1234027"/>
                <a:gd name="connsiteY38" fmla="*/ 793036 h 1245311"/>
                <a:gd name="connsiteX39" fmla="*/ 1087799 w 1234027"/>
                <a:gd name="connsiteY39" fmla="*/ 815799 h 1245311"/>
                <a:gd name="connsiteX40" fmla="*/ 1035430 w 1234027"/>
                <a:gd name="connsiteY40" fmla="*/ 823079 h 1245311"/>
                <a:gd name="connsiteX41" fmla="*/ 948916 w 1234027"/>
                <a:gd name="connsiteY41" fmla="*/ 903332 h 1245311"/>
                <a:gd name="connsiteX42" fmla="*/ 936783 w 1234027"/>
                <a:gd name="connsiteY42" fmla="*/ 973975 h 1245311"/>
                <a:gd name="connsiteX43" fmla="*/ 957507 w 1234027"/>
                <a:gd name="connsiteY43" fmla="*/ 939248 h 1245311"/>
                <a:gd name="connsiteX44" fmla="*/ 987963 w 1234027"/>
                <a:gd name="connsiteY44" fmla="*/ 948955 h 1245311"/>
                <a:gd name="connsiteX45" fmla="*/ 968549 w 1234027"/>
                <a:gd name="connsiteY45" fmla="*/ 1031464 h 1245311"/>
                <a:gd name="connsiteX46" fmla="*/ 895431 w 1234027"/>
                <a:gd name="connsiteY46" fmla="*/ 1059008 h 1245311"/>
                <a:gd name="connsiteX47" fmla="*/ 868737 w 1234027"/>
                <a:gd name="connsiteY47" fmla="*/ 1031464 h 1245311"/>
                <a:gd name="connsiteX48" fmla="*/ 777369 w 1234027"/>
                <a:gd name="connsiteY48" fmla="*/ 1050636 h 1245311"/>
                <a:gd name="connsiteX49" fmla="*/ 772516 w 1234027"/>
                <a:gd name="connsiteY49" fmla="*/ 1130864 h 1245311"/>
                <a:gd name="connsiteX50" fmla="*/ 749365 w 1234027"/>
                <a:gd name="connsiteY50" fmla="*/ 1133291 h 1245311"/>
                <a:gd name="connsiteX51" fmla="*/ 779820 w 1234027"/>
                <a:gd name="connsiteY51" fmla="*/ 1201555 h 1245311"/>
                <a:gd name="connsiteX52" fmla="*/ 765260 w 1234027"/>
                <a:gd name="connsiteY52" fmla="*/ 1221891 h 1245311"/>
                <a:gd name="connsiteX53" fmla="*/ 715172 w 1234027"/>
                <a:gd name="connsiteY53" fmla="*/ 1233734 h 1245311"/>
                <a:gd name="connsiteX54" fmla="*/ 679838 w 1234027"/>
                <a:gd name="connsiteY54" fmla="*/ 1208569 h 1245311"/>
                <a:gd name="connsiteX55" fmla="*/ 687118 w 1234027"/>
                <a:gd name="connsiteY55" fmla="*/ 1179836 h 1245311"/>
                <a:gd name="connsiteX56" fmla="*/ 656663 w 1234027"/>
                <a:gd name="connsiteY56" fmla="*/ 1181049 h 1245311"/>
                <a:gd name="connsiteX57" fmla="*/ 594514 w 1234027"/>
                <a:gd name="connsiteY57" fmla="*/ 1100797 h 1245311"/>
                <a:gd name="connsiteX58" fmla="*/ 562845 w 1234027"/>
                <a:gd name="connsiteY58" fmla="*/ 1137926 h 1245311"/>
                <a:gd name="connsiteX59" fmla="*/ 550711 w 1234027"/>
                <a:gd name="connsiteY59" fmla="*/ 1112761 h 1245311"/>
                <a:gd name="connsiteX60" fmla="*/ 494677 w 1234027"/>
                <a:gd name="connsiteY60" fmla="*/ 1142731 h 1245311"/>
                <a:gd name="connsiteX61" fmla="*/ 460363 w 1234027"/>
                <a:gd name="connsiteY61" fmla="*/ 1118755 h 1245311"/>
                <a:gd name="connsiteX62" fmla="*/ 392147 w 1234027"/>
                <a:gd name="connsiteY62" fmla="*/ 1115187 h 1245311"/>
                <a:gd name="connsiteX63" fmla="*/ 380013 w 1234027"/>
                <a:gd name="connsiteY63" fmla="*/ 1149890 h 1245311"/>
                <a:gd name="connsiteX64" fmla="*/ 394574 w 1234027"/>
                <a:gd name="connsiteY64" fmla="*/ 1164280 h 1245311"/>
                <a:gd name="connsiteX65" fmla="*/ 372733 w 1234027"/>
                <a:gd name="connsiteY65" fmla="*/ 1200196 h 1245311"/>
                <a:gd name="connsiteX66" fmla="*/ 342277 w 1234027"/>
                <a:gd name="connsiteY66" fmla="*/ 1183428 h 1245311"/>
                <a:gd name="connsiteX67" fmla="*/ 295999 w 1234027"/>
                <a:gd name="connsiteY67" fmla="*/ 1200196 h 1245311"/>
                <a:gd name="connsiteX68" fmla="*/ 312986 w 1234027"/>
                <a:gd name="connsiteY68" fmla="*/ 1220557 h 1245311"/>
                <a:gd name="connsiteX69" fmla="*/ 253312 w 1234027"/>
                <a:gd name="connsiteY69" fmla="*/ 1228953 h 1245311"/>
                <a:gd name="connsiteX70" fmla="*/ 232588 w 1234027"/>
                <a:gd name="connsiteY70" fmla="*/ 1245698 h 1245311"/>
                <a:gd name="connsiteX71" fmla="*/ 186285 w 1234027"/>
                <a:gd name="connsiteY71" fmla="*/ 1227740 h 1245311"/>
                <a:gd name="connsiteX72" fmla="*/ 170463 w 1234027"/>
                <a:gd name="connsiteY72" fmla="*/ 1235020 h 1245311"/>
                <a:gd name="connsiteX73" fmla="*/ 147312 w 1234027"/>
                <a:gd name="connsiteY73" fmla="*/ 1214660 h 1245311"/>
                <a:gd name="connsiteX74" fmla="*/ 129038 w 1234027"/>
                <a:gd name="connsiteY74" fmla="*/ 1213471 h 1245311"/>
                <a:gd name="connsiteX75" fmla="*/ 123044 w 1234027"/>
                <a:gd name="connsiteY75" fmla="*/ 1179836 h 1245311"/>
                <a:gd name="connsiteX76" fmla="*/ 119380 w 1234027"/>
                <a:gd name="connsiteY76" fmla="*/ 1161878 h 1245311"/>
                <a:gd name="connsiteX77" fmla="*/ 71864 w 1234027"/>
                <a:gd name="connsiteY77" fmla="*/ 1155884 h 1245311"/>
                <a:gd name="connsiteX78" fmla="*/ 38982 w 1234027"/>
                <a:gd name="connsiteY78" fmla="*/ 1105602 h 1245311"/>
                <a:gd name="connsiteX79" fmla="*/ 57255 w 1234027"/>
                <a:gd name="connsiteY79" fmla="*/ 1082839 h 1245311"/>
                <a:gd name="connsiteX80" fmla="*/ -16 w 1234027"/>
                <a:gd name="connsiteY80" fmla="*/ 1034935 h 1245311"/>
                <a:gd name="connsiteX81" fmla="*/ 23135 w 1234027"/>
                <a:gd name="connsiteY81" fmla="*/ 1031343 h 1245311"/>
                <a:gd name="connsiteX82" fmla="*/ 42549 w 1234027"/>
                <a:gd name="connsiteY82" fmla="*/ 988244 h 1245311"/>
                <a:gd name="connsiteX83" fmla="*/ 37695 w 1234027"/>
                <a:gd name="connsiteY83" fmla="*/ 905613 h 1245311"/>
                <a:gd name="connsiteX84" fmla="*/ 61963 w 1234027"/>
                <a:gd name="connsiteY84" fmla="*/ 898333 h 1245311"/>
                <a:gd name="connsiteX85" fmla="*/ 52256 w 1234027"/>
                <a:gd name="connsiteY85" fmla="*/ 858825 h 1245311"/>
                <a:gd name="connsiteX86" fmla="*/ 92467 w 1234027"/>
                <a:gd name="connsiteY86" fmla="*/ 825312 h 1245311"/>
                <a:gd name="connsiteX87" fmla="*/ 60798 w 1234027"/>
                <a:gd name="connsiteY87" fmla="*/ 809732 h 1245311"/>
                <a:gd name="connsiteX88" fmla="*/ 72932 w 1234027"/>
                <a:gd name="connsiteY88" fmla="*/ 773792 h 1245311"/>
                <a:gd name="connsiteX89" fmla="*/ 43690 w 1234027"/>
                <a:gd name="connsiteY89" fmla="*/ 753432 h 1245311"/>
                <a:gd name="connsiteX90" fmla="*/ 46116 w 1234027"/>
                <a:gd name="connsiteY90" fmla="*/ 721107 h 1245311"/>
                <a:gd name="connsiteX91" fmla="*/ 81450 w 1234027"/>
                <a:gd name="connsiteY91" fmla="*/ 703149 h 1245311"/>
                <a:gd name="connsiteX92" fmla="*/ 74170 w 1234027"/>
                <a:gd name="connsiteY92" fmla="*/ 692374 h 1245311"/>
                <a:gd name="connsiteX93" fmla="*/ 85138 w 1234027"/>
                <a:gd name="connsiteY93" fmla="*/ 674416 h 1245311"/>
                <a:gd name="connsiteX94" fmla="*/ 71718 w 1234027"/>
                <a:gd name="connsiteY94" fmla="*/ 639665 h 1245311"/>
                <a:gd name="connsiteX95" fmla="*/ 114357 w 1234027"/>
                <a:gd name="connsiteY95" fmla="*/ 618116 h 1245311"/>
                <a:gd name="connsiteX96" fmla="*/ 47354 w 1234027"/>
                <a:gd name="connsiteY96" fmla="*/ 564217 h 1245311"/>
                <a:gd name="connsiteX97" fmla="*/ 53542 w 1234027"/>
                <a:gd name="connsiteY97" fmla="*/ 506728 h 1245311"/>
                <a:gd name="connsiteX98" fmla="*/ 105936 w 1234027"/>
                <a:gd name="connsiteY98" fmla="*/ 501874 h 1245311"/>
                <a:gd name="connsiteX99" fmla="*/ 112027 w 1234027"/>
                <a:gd name="connsiteY99" fmla="*/ 525802 h 1245311"/>
                <a:gd name="connsiteX100" fmla="*/ 140056 w 1234027"/>
                <a:gd name="connsiteY100" fmla="*/ 515027 h 1245311"/>
                <a:gd name="connsiteX101" fmla="*/ 133965 w 1234027"/>
                <a:gd name="connsiteY101" fmla="*/ 483892 h 1245311"/>
                <a:gd name="connsiteX102" fmla="*/ 166847 w 1234027"/>
                <a:gd name="connsiteY102" fmla="*/ 481465 h 1245311"/>
                <a:gd name="connsiteX103" fmla="*/ 157140 w 1234027"/>
                <a:gd name="connsiteY103" fmla="*/ 403640 h 1245311"/>
                <a:gd name="connsiteX104" fmla="*/ 116929 w 1234027"/>
                <a:gd name="connsiteY104" fmla="*/ 388060 h 1245311"/>
                <a:gd name="connsiteX105" fmla="*/ 110911 w 1234027"/>
                <a:gd name="connsiteY105" fmla="*/ 337971 h 1245311"/>
                <a:gd name="connsiteX106" fmla="*/ 80455 w 1234027"/>
                <a:gd name="connsiteY106" fmla="*/ 326008 h 1245311"/>
                <a:gd name="connsiteX107" fmla="*/ 102296 w 1234027"/>
                <a:gd name="connsiteY107" fmla="*/ 255341 h 1245311"/>
                <a:gd name="connsiteX108" fmla="*/ 82882 w 1234027"/>
                <a:gd name="connsiteY108" fmla="*/ 242188 h 1245311"/>
                <a:gd name="connsiteX109" fmla="*/ 62181 w 1234027"/>
                <a:gd name="connsiteY109" fmla="*/ 183509 h 1245311"/>
                <a:gd name="connsiteX110" fmla="*/ 67035 w 1234027"/>
                <a:gd name="connsiteY110" fmla="*/ 155965 h 1245311"/>
                <a:gd name="connsiteX111" fmla="*/ 110911 w 1234027"/>
                <a:gd name="connsiteY111" fmla="*/ 166740 h 1245311"/>
                <a:gd name="connsiteX112" fmla="*/ 89070 w 1234027"/>
                <a:gd name="connsiteY112" fmla="*/ 112866 h 1245311"/>
                <a:gd name="connsiteX113" fmla="*/ 102465 w 1234027"/>
                <a:gd name="connsiteY113" fmla="*/ 100732 h 1245311"/>
                <a:gd name="connsiteX114" fmla="*/ 95185 w 1234027"/>
                <a:gd name="connsiteY114" fmla="*/ 68408 h 1245311"/>
                <a:gd name="connsiteX115" fmla="*/ 170730 w 1234027"/>
                <a:gd name="connsiteY115" fmla="*/ 72000 h 1245311"/>
                <a:gd name="connsiteX116" fmla="*/ 159446 w 1234027"/>
                <a:gd name="connsiteY116" fmla="*/ 117623 h 1245311"/>
                <a:gd name="connsiteX117" fmla="*/ 192328 w 1234027"/>
                <a:gd name="connsiteY117" fmla="*/ 132013 h 1245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1234027" h="1245311">
                  <a:moveTo>
                    <a:pt x="210699" y="120025"/>
                  </a:moveTo>
                  <a:lnTo>
                    <a:pt x="253361" y="127305"/>
                  </a:lnTo>
                  <a:lnTo>
                    <a:pt x="274061" y="81804"/>
                  </a:lnTo>
                  <a:lnTo>
                    <a:pt x="327668" y="71029"/>
                  </a:lnTo>
                  <a:lnTo>
                    <a:pt x="347082" y="50668"/>
                  </a:lnTo>
                  <a:lnTo>
                    <a:pt x="378824" y="50668"/>
                  </a:lnTo>
                  <a:lnTo>
                    <a:pt x="394671" y="386"/>
                  </a:lnTo>
                  <a:lnTo>
                    <a:pt x="459247" y="8759"/>
                  </a:lnTo>
                  <a:lnTo>
                    <a:pt x="442259" y="47077"/>
                  </a:lnTo>
                  <a:lnTo>
                    <a:pt x="488562" y="139293"/>
                  </a:lnTo>
                  <a:lnTo>
                    <a:pt x="428815" y="182296"/>
                  </a:lnTo>
                  <a:lnTo>
                    <a:pt x="489727" y="173923"/>
                  </a:lnTo>
                  <a:lnTo>
                    <a:pt x="492153" y="199064"/>
                  </a:lnTo>
                  <a:lnTo>
                    <a:pt x="611549" y="189503"/>
                  </a:lnTo>
                  <a:lnTo>
                    <a:pt x="628537" y="230200"/>
                  </a:lnTo>
                  <a:lnTo>
                    <a:pt x="658992" y="238596"/>
                  </a:lnTo>
                  <a:lnTo>
                    <a:pt x="669961" y="196662"/>
                  </a:lnTo>
                  <a:lnTo>
                    <a:pt x="715050" y="179917"/>
                  </a:lnTo>
                  <a:lnTo>
                    <a:pt x="741745" y="178704"/>
                  </a:lnTo>
                  <a:lnTo>
                    <a:pt x="738080" y="233791"/>
                  </a:lnTo>
                  <a:lnTo>
                    <a:pt x="773414" y="257743"/>
                  </a:lnTo>
                  <a:lnTo>
                    <a:pt x="868445" y="219425"/>
                  </a:lnTo>
                  <a:lnTo>
                    <a:pt x="941539" y="275726"/>
                  </a:lnTo>
                  <a:lnTo>
                    <a:pt x="920839" y="317635"/>
                  </a:lnTo>
                  <a:lnTo>
                    <a:pt x="969568" y="308050"/>
                  </a:lnTo>
                  <a:lnTo>
                    <a:pt x="958599" y="349960"/>
                  </a:lnTo>
                  <a:lnTo>
                    <a:pt x="1000024" y="369107"/>
                  </a:lnTo>
                  <a:lnTo>
                    <a:pt x="983037" y="402644"/>
                  </a:lnTo>
                  <a:lnTo>
                    <a:pt x="1020797" y="408614"/>
                  </a:lnTo>
                  <a:lnTo>
                    <a:pt x="1036644" y="491269"/>
                  </a:lnTo>
                  <a:lnTo>
                    <a:pt x="1070764" y="461323"/>
                  </a:lnTo>
                  <a:lnTo>
                    <a:pt x="1117042" y="525972"/>
                  </a:lnTo>
                  <a:lnTo>
                    <a:pt x="1145071" y="504423"/>
                  </a:lnTo>
                  <a:lnTo>
                    <a:pt x="1234011" y="655318"/>
                  </a:lnTo>
                  <a:lnTo>
                    <a:pt x="1214597" y="681672"/>
                  </a:lnTo>
                  <a:lnTo>
                    <a:pt x="1154899" y="675678"/>
                  </a:lnTo>
                  <a:lnTo>
                    <a:pt x="1173173" y="723582"/>
                  </a:lnTo>
                  <a:lnTo>
                    <a:pt x="1081781" y="772676"/>
                  </a:lnTo>
                  <a:lnTo>
                    <a:pt x="1098768" y="793036"/>
                  </a:lnTo>
                  <a:lnTo>
                    <a:pt x="1087799" y="815799"/>
                  </a:lnTo>
                  <a:lnTo>
                    <a:pt x="1035430" y="823079"/>
                  </a:lnTo>
                  <a:lnTo>
                    <a:pt x="948916" y="903332"/>
                  </a:lnTo>
                  <a:lnTo>
                    <a:pt x="936783" y="973975"/>
                  </a:lnTo>
                  <a:lnTo>
                    <a:pt x="957507" y="939248"/>
                  </a:lnTo>
                  <a:lnTo>
                    <a:pt x="987963" y="948955"/>
                  </a:lnTo>
                  <a:lnTo>
                    <a:pt x="968549" y="1031464"/>
                  </a:lnTo>
                  <a:lnTo>
                    <a:pt x="895431" y="1059008"/>
                  </a:lnTo>
                  <a:lnTo>
                    <a:pt x="868737" y="1031464"/>
                  </a:lnTo>
                  <a:lnTo>
                    <a:pt x="777369" y="1050636"/>
                  </a:lnTo>
                  <a:lnTo>
                    <a:pt x="772516" y="1130864"/>
                  </a:lnTo>
                  <a:lnTo>
                    <a:pt x="749365" y="1133291"/>
                  </a:lnTo>
                  <a:lnTo>
                    <a:pt x="779820" y="1201555"/>
                  </a:lnTo>
                  <a:lnTo>
                    <a:pt x="765260" y="1221891"/>
                  </a:lnTo>
                  <a:lnTo>
                    <a:pt x="715172" y="1233734"/>
                  </a:lnTo>
                  <a:lnTo>
                    <a:pt x="679838" y="1208569"/>
                  </a:lnTo>
                  <a:lnTo>
                    <a:pt x="687118" y="1179836"/>
                  </a:lnTo>
                  <a:lnTo>
                    <a:pt x="656663" y="1181049"/>
                  </a:lnTo>
                  <a:lnTo>
                    <a:pt x="594514" y="1100797"/>
                  </a:lnTo>
                  <a:lnTo>
                    <a:pt x="562845" y="1137926"/>
                  </a:lnTo>
                  <a:lnTo>
                    <a:pt x="550711" y="1112761"/>
                  </a:lnTo>
                  <a:lnTo>
                    <a:pt x="494677" y="1142731"/>
                  </a:lnTo>
                  <a:lnTo>
                    <a:pt x="460363" y="1118755"/>
                  </a:lnTo>
                  <a:lnTo>
                    <a:pt x="392147" y="1115187"/>
                  </a:lnTo>
                  <a:lnTo>
                    <a:pt x="380013" y="1149890"/>
                  </a:lnTo>
                  <a:lnTo>
                    <a:pt x="394574" y="1164280"/>
                  </a:lnTo>
                  <a:lnTo>
                    <a:pt x="372733" y="1200196"/>
                  </a:lnTo>
                  <a:lnTo>
                    <a:pt x="342277" y="1183428"/>
                  </a:lnTo>
                  <a:lnTo>
                    <a:pt x="295999" y="1200196"/>
                  </a:lnTo>
                  <a:lnTo>
                    <a:pt x="312986" y="1220557"/>
                  </a:lnTo>
                  <a:lnTo>
                    <a:pt x="253312" y="1228953"/>
                  </a:lnTo>
                  <a:lnTo>
                    <a:pt x="232588" y="1245698"/>
                  </a:lnTo>
                  <a:lnTo>
                    <a:pt x="186285" y="1227740"/>
                  </a:lnTo>
                  <a:lnTo>
                    <a:pt x="170463" y="1235020"/>
                  </a:lnTo>
                  <a:lnTo>
                    <a:pt x="147312" y="1214660"/>
                  </a:lnTo>
                  <a:lnTo>
                    <a:pt x="129038" y="1213471"/>
                  </a:lnTo>
                  <a:lnTo>
                    <a:pt x="123044" y="1179836"/>
                  </a:lnTo>
                  <a:lnTo>
                    <a:pt x="119380" y="1161878"/>
                  </a:lnTo>
                  <a:lnTo>
                    <a:pt x="71864" y="1155884"/>
                  </a:lnTo>
                  <a:lnTo>
                    <a:pt x="38982" y="1105602"/>
                  </a:lnTo>
                  <a:lnTo>
                    <a:pt x="57255" y="1082839"/>
                  </a:lnTo>
                  <a:lnTo>
                    <a:pt x="-16" y="1034935"/>
                  </a:lnTo>
                  <a:lnTo>
                    <a:pt x="23135" y="1031343"/>
                  </a:lnTo>
                  <a:lnTo>
                    <a:pt x="42549" y="988244"/>
                  </a:lnTo>
                  <a:lnTo>
                    <a:pt x="37695" y="905613"/>
                  </a:lnTo>
                  <a:lnTo>
                    <a:pt x="61963" y="898333"/>
                  </a:lnTo>
                  <a:lnTo>
                    <a:pt x="52256" y="858825"/>
                  </a:lnTo>
                  <a:lnTo>
                    <a:pt x="92467" y="825312"/>
                  </a:lnTo>
                  <a:lnTo>
                    <a:pt x="60798" y="809732"/>
                  </a:lnTo>
                  <a:lnTo>
                    <a:pt x="72932" y="773792"/>
                  </a:lnTo>
                  <a:lnTo>
                    <a:pt x="43690" y="753432"/>
                  </a:lnTo>
                  <a:lnTo>
                    <a:pt x="46116" y="721107"/>
                  </a:lnTo>
                  <a:lnTo>
                    <a:pt x="81450" y="703149"/>
                  </a:lnTo>
                  <a:lnTo>
                    <a:pt x="74170" y="692374"/>
                  </a:lnTo>
                  <a:lnTo>
                    <a:pt x="85138" y="674416"/>
                  </a:lnTo>
                  <a:lnTo>
                    <a:pt x="71718" y="639665"/>
                  </a:lnTo>
                  <a:lnTo>
                    <a:pt x="114357" y="618116"/>
                  </a:lnTo>
                  <a:lnTo>
                    <a:pt x="47354" y="564217"/>
                  </a:lnTo>
                  <a:lnTo>
                    <a:pt x="53542" y="506728"/>
                  </a:lnTo>
                  <a:lnTo>
                    <a:pt x="105936" y="501874"/>
                  </a:lnTo>
                  <a:lnTo>
                    <a:pt x="112027" y="525802"/>
                  </a:lnTo>
                  <a:lnTo>
                    <a:pt x="140056" y="515027"/>
                  </a:lnTo>
                  <a:lnTo>
                    <a:pt x="133965" y="483892"/>
                  </a:lnTo>
                  <a:lnTo>
                    <a:pt x="166847" y="481465"/>
                  </a:lnTo>
                  <a:lnTo>
                    <a:pt x="157140" y="403640"/>
                  </a:lnTo>
                  <a:lnTo>
                    <a:pt x="116929" y="388060"/>
                  </a:lnTo>
                  <a:lnTo>
                    <a:pt x="110911" y="337971"/>
                  </a:lnTo>
                  <a:lnTo>
                    <a:pt x="80455" y="326008"/>
                  </a:lnTo>
                  <a:lnTo>
                    <a:pt x="102296" y="255341"/>
                  </a:lnTo>
                  <a:lnTo>
                    <a:pt x="82882" y="242188"/>
                  </a:lnTo>
                  <a:lnTo>
                    <a:pt x="62181" y="183509"/>
                  </a:lnTo>
                  <a:lnTo>
                    <a:pt x="67035" y="155965"/>
                  </a:lnTo>
                  <a:lnTo>
                    <a:pt x="110911" y="166740"/>
                  </a:lnTo>
                  <a:lnTo>
                    <a:pt x="89070" y="112866"/>
                  </a:lnTo>
                  <a:lnTo>
                    <a:pt x="102465" y="100732"/>
                  </a:lnTo>
                  <a:lnTo>
                    <a:pt x="95185" y="68408"/>
                  </a:lnTo>
                  <a:lnTo>
                    <a:pt x="170730" y="72000"/>
                  </a:lnTo>
                  <a:lnTo>
                    <a:pt x="159446" y="117623"/>
                  </a:lnTo>
                  <a:lnTo>
                    <a:pt x="192328" y="132013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07" name="Молодежный">
              <a:extLst>
                <a:ext uri="{FF2B5EF4-FFF2-40B4-BE49-F238E27FC236}">
                  <a16:creationId xmlns:a16="http://schemas.microsoft.com/office/drawing/2014/main" id="{48703DD1-384A-4FDA-B133-A51E85F952DC}"/>
                </a:ext>
              </a:extLst>
            </p:cNvPr>
            <p:cNvSpPr/>
            <p:nvPr/>
          </p:nvSpPr>
          <p:spPr>
            <a:xfrm>
              <a:off x="5397270" y="3988032"/>
              <a:ext cx="68217" cy="51163"/>
            </a:xfrm>
            <a:custGeom>
              <a:avLst/>
              <a:gdLst>
                <a:gd name="connsiteX0" fmla="*/ 63620 w 66095"/>
                <a:gd name="connsiteY0" fmla="*/ 32204 h 49571"/>
                <a:gd name="connsiteX1" fmla="*/ 58767 w 66095"/>
                <a:gd name="connsiteY1" fmla="*/ 3083 h 49571"/>
                <a:gd name="connsiteX2" fmla="*/ 19939 w 66095"/>
                <a:gd name="connsiteY2" fmla="*/ 7936 h 49571"/>
                <a:gd name="connsiteX3" fmla="*/ 19939 w 66095"/>
                <a:gd name="connsiteY3" fmla="*/ 7936 h 49571"/>
                <a:gd name="connsiteX4" fmla="*/ 525 w 66095"/>
                <a:gd name="connsiteY4" fmla="*/ 41911 h 49571"/>
                <a:gd name="connsiteX5" fmla="*/ 63620 w 66095"/>
                <a:gd name="connsiteY5" fmla="*/ 32204 h 49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095" h="49571">
                  <a:moveTo>
                    <a:pt x="63620" y="32204"/>
                  </a:moveTo>
                  <a:cubicBezTo>
                    <a:pt x="68134" y="22691"/>
                    <a:pt x="66386" y="8325"/>
                    <a:pt x="58767" y="3083"/>
                  </a:cubicBezTo>
                  <a:cubicBezTo>
                    <a:pt x="46972" y="-5095"/>
                    <a:pt x="19939" y="7936"/>
                    <a:pt x="19939" y="7936"/>
                  </a:cubicBezTo>
                  <a:lnTo>
                    <a:pt x="19939" y="7936"/>
                  </a:lnTo>
                  <a:cubicBezTo>
                    <a:pt x="19939" y="7936"/>
                    <a:pt x="-3868" y="32034"/>
                    <a:pt x="525" y="41911"/>
                  </a:cubicBezTo>
                  <a:cubicBezTo>
                    <a:pt x="5645" y="53316"/>
                    <a:pt x="52967" y="54675"/>
                    <a:pt x="63620" y="32204"/>
                  </a:cubicBez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08" name="Мытищи">
              <a:extLst>
                <a:ext uri="{FF2B5EF4-FFF2-40B4-BE49-F238E27FC236}">
                  <a16:creationId xmlns:a16="http://schemas.microsoft.com/office/drawing/2014/main" id="{1D2975F8-D534-4EB3-A471-7F82570B048C}"/>
                </a:ext>
              </a:extLst>
            </p:cNvPr>
            <p:cNvSpPr/>
            <p:nvPr/>
          </p:nvSpPr>
          <p:spPr>
            <a:xfrm>
              <a:off x="6239975" y="2171316"/>
              <a:ext cx="520497" cy="663714"/>
            </a:xfrm>
            <a:custGeom>
              <a:avLst/>
              <a:gdLst>
                <a:gd name="connsiteX0" fmla="*/ 72908 w 504303"/>
                <a:gd name="connsiteY0" fmla="*/ 300818 h 643065"/>
                <a:gd name="connsiteX1" fmla="*/ 49781 w 504303"/>
                <a:gd name="connsiteY1" fmla="*/ 281647 h 643065"/>
                <a:gd name="connsiteX2" fmla="*/ 68054 w 504303"/>
                <a:gd name="connsiteY2" fmla="*/ 273274 h 643065"/>
                <a:gd name="connsiteX3" fmla="*/ 72908 w 504303"/>
                <a:gd name="connsiteY3" fmla="*/ 250511 h 643065"/>
                <a:gd name="connsiteX4" fmla="*/ 105814 w 504303"/>
                <a:gd name="connsiteY4" fmla="*/ 228962 h 643065"/>
                <a:gd name="connsiteX5" fmla="*/ 108241 w 504303"/>
                <a:gd name="connsiteY5" fmla="*/ 220565 h 643065"/>
                <a:gd name="connsiteX6" fmla="*/ 78975 w 504303"/>
                <a:gd name="connsiteY6" fmla="*/ 222992 h 643065"/>
                <a:gd name="connsiteX7" fmla="*/ 77761 w 504303"/>
                <a:gd name="connsiteY7" fmla="*/ 232699 h 643065"/>
                <a:gd name="connsiteX8" fmla="*/ 65627 w 504303"/>
                <a:gd name="connsiteY8" fmla="*/ 229107 h 643065"/>
                <a:gd name="connsiteX9" fmla="*/ 64414 w 504303"/>
                <a:gd name="connsiteY9" fmla="*/ 195570 h 643065"/>
                <a:gd name="connsiteX10" fmla="*/ 69268 w 504303"/>
                <a:gd name="connsiteY10" fmla="*/ 168026 h 643065"/>
                <a:gd name="connsiteX11" fmla="*/ 98389 w 504303"/>
                <a:gd name="connsiteY11" fmla="*/ 132110 h 643065"/>
                <a:gd name="connsiteX12" fmla="*/ 80091 w 504303"/>
                <a:gd name="connsiteY12" fmla="*/ 118933 h 643065"/>
                <a:gd name="connsiteX13" fmla="*/ 91060 w 504303"/>
                <a:gd name="connsiteY13" fmla="*/ 80614 h 643065"/>
                <a:gd name="connsiteX14" fmla="*/ 69219 w 504303"/>
                <a:gd name="connsiteY14" fmla="*/ 51882 h 643065"/>
                <a:gd name="connsiteX15" fmla="*/ 83780 w 504303"/>
                <a:gd name="connsiteY15" fmla="*/ 48290 h 643065"/>
                <a:gd name="connsiteX16" fmla="*/ 75262 w 504303"/>
                <a:gd name="connsiteY16" fmla="*/ 23125 h 643065"/>
                <a:gd name="connsiteX17" fmla="*/ 138624 w 504303"/>
                <a:gd name="connsiteY17" fmla="*/ 386 h 643065"/>
                <a:gd name="connsiteX18" fmla="*/ 194658 w 504303"/>
                <a:gd name="connsiteY18" fmla="*/ 7666 h 643065"/>
                <a:gd name="connsiteX19" fmla="*/ 265325 w 504303"/>
                <a:gd name="connsiteY19" fmla="*/ 67534 h 643065"/>
                <a:gd name="connsiteX20" fmla="*/ 309176 w 504303"/>
                <a:gd name="connsiteY20" fmla="*/ 65108 h 643065"/>
                <a:gd name="connsiteX21" fmla="*/ 320121 w 504303"/>
                <a:gd name="connsiteY21" fmla="*/ 69961 h 643065"/>
                <a:gd name="connsiteX22" fmla="*/ 318908 w 504303"/>
                <a:gd name="connsiteY22" fmla="*/ 92700 h 643065"/>
                <a:gd name="connsiteX23" fmla="*/ 297067 w 504303"/>
                <a:gd name="connsiteY23" fmla="*/ 97553 h 643065"/>
                <a:gd name="connsiteX24" fmla="*/ 281220 w 504303"/>
                <a:gd name="connsiteY24" fmla="*/ 171788 h 643065"/>
                <a:gd name="connsiteX25" fmla="*/ 309249 w 504303"/>
                <a:gd name="connsiteY25" fmla="*/ 187367 h 643065"/>
                <a:gd name="connsiteX26" fmla="*/ 303158 w 504303"/>
                <a:gd name="connsiteY26" fmla="*/ 195740 h 643065"/>
                <a:gd name="connsiteX27" fmla="*/ 440803 w 504303"/>
                <a:gd name="connsiteY27" fmla="*/ 311908 h 643065"/>
                <a:gd name="connsiteX28" fmla="*/ 428669 w 504303"/>
                <a:gd name="connsiteY28" fmla="*/ 320281 h 643065"/>
                <a:gd name="connsiteX29" fmla="*/ 428669 w 504303"/>
                <a:gd name="connsiteY29" fmla="*/ 321494 h 643065"/>
                <a:gd name="connsiteX30" fmla="*/ 420152 w 504303"/>
                <a:gd name="connsiteY30" fmla="*/ 326347 h 643065"/>
                <a:gd name="connsiteX31" fmla="*/ 422578 w 504303"/>
                <a:gd name="connsiteY31" fmla="*/ 331201 h 643065"/>
                <a:gd name="connsiteX32" fmla="*/ 425005 w 504303"/>
                <a:gd name="connsiteY32" fmla="*/ 332414 h 643065"/>
                <a:gd name="connsiteX33" fmla="*/ 422578 w 504303"/>
                <a:gd name="connsiteY33" fmla="*/ 334841 h 643065"/>
                <a:gd name="connsiteX34" fmla="*/ 416487 w 504303"/>
                <a:gd name="connsiteY34" fmla="*/ 338433 h 643065"/>
                <a:gd name="connsiteX35" fmla="*/ 417701 w 504303"/>
                <a:gd name="connsiteY35" fmla="*/ 339646 h 643065"/>
                <a:gd name="connsiteX36" fmla="*/ 423792 w 504303"/>
                <a:gd name="connsiteY36" fmla="*/ 348018 h 643065"/>
                <a:gd name="connsiteX37" fmla="*/ 426218 w 504303"/>
                <a:gd name="connsiteY37" fmla="*/ 348018 h 643065"/>
                <a:gd name="connsiteX38" fmla="*/ 416511 w 504303"/>
                <a:gd name="connsiteY38" fmla="*/ 365976 h 643065"/>
                <a:gd name="connsiteX39" fmla="*/ 404378 w 504303"/>
                <a:gd name="connsiteY39" fmla="*/ 363550 h 643065"/>
                <a:gd name="connsiteX40" fmla="*/ 400713 w 504303"/>
                <a:gd name="connsiteY40" fmla="*/ 367141 h 643065"/>
                <a:gd name="connsiteX41" fmla="*/ 412847 w 504303"/>
                <a:gd name="connsiteY41" fmla="*/ 385099 h 643065"/>
                <a:gd name="connsiteX42" fmla="*/ 400713 w 504303"/>
                <a:gd name="connsiteY42" fmla="*/ 383910 h 643065"/>
                <a:gd name="connsiteX43" fmla="*/ 393433 w 504303"/>
                <a:gd name="connsiteY43" fmla="*/ 404270 h 643065"/>
                <a:gd name="connsiteX44" fmla="*/ 404402 w 504303"/>
                <a:gd name="connsiteY44" fmla="*/ 424607 h 643065"/>
                <a:gd name="connsiteX45" fmla="*/ 420224 w 504303"/>
                <a:gd name="connsiteY45" fmla="*/ 431887 h 643065"/>
                <a:gd name="connsiteX46" fmla="*/ 449394 w 504303"/>
                <a:gd name="connsiteY46" fmla="*/ 467390 h 643065"/>
                <a:gd name="connsiteX47" fmla="*/ 449394 w 504303"/>
                <a:gd name="connsiteY47" fmla="*/ 470982 h 643065"/>
                <a:gd name="connsiteX48" fmla="*/ 434833 w 504303"/>
                <a:gd name="connsiteY48" fmla="*/ 484159 h 643065"/>
                <a:gd name="connsiteX49" fmla="*/ 419011 w 504303"/>
                <a:gd name="connsiteY49" fmla="*/ 527258 h 643065"/>
                <a:gd name="connsiteX50" fmla="*/ 422675 w 504303"/>
                <a:gd name="connsiteY50" fmla="*/ 550021 h 643065"/>
                <a:gd name="connsiteX51" fmla="*/ 478709 w 504303"/>
                <a:gd name="connsiteY51" fmla="*/ 539246 h 643065"/>
                <a:gd name="connsiteX52" fmla="*/ 504287 w 504303"/>
                <a:gd name="connsiteY52" fmla="*/ 556015 h 643065"/>
                <a:gd name="connsiteX53" fmla="*/ 478709 w 504303"/>
                <a:gd name="connsiteY53" fmla="*/ 594334 h 643065"/>
                <a:gd name="connsiteX54" fmla="*/ 434833 w 504303"/>
                <a:gd name="connsiteY54" fmla="*/ 597925 h 643065"/>
                <a:gd name="connsiteX55" fmla="*/ 436071 w 504303"/>
                <a:gd name="connsiteY55" fmla="*/ 608700 h 643065"/>
                <a:gd name="connsiteX56" fmla="*/ 403164 w 504303"/>
                <a:gd name="connsiteY56" fmla="*/ 611127 h 643065"/>
                <a:gd name="connsiteX57" fmla="*/ 403164 w 504303"/>
                <a:gd name="connsiteY57" fmla="*/ 643451 h 643065"/>
                <a:gd name="connsiteX58" fmla="*/ 313010 w 504303"/>
                <a:gd name="connsiteY58" fmla="*/ 564412 h 643065"/>
                <a:gd name="connsiteX59" fmla="*/ 294737 w 504303"/>
                <a:gd name="connsiteY59" fmla="*/ 561985 h 643065"/>
                <a:gd name="connsiteX60" fmla="*/ 282603 w 504303"/>
                <a:gd name="connsiteY60" fmla="*/ 560796 h 643065"/>
                <a:gd name="connsiteX61" fmla="*/ 249721 w 504303"/>
                <a:gd name="connsiteY61" fmla="*/ 560796 h 643065"/>
                <a:gd name="connsiteX62" fmla="*/ 168085 w 504303"/>
                <a:gd name="connsiteY62" fmla="*/ 529661 h 643065"/>
                <a:gd name="connsiteX63" fmla="*/ 138964 w 504303"/>
                <a:gd name="connsiteY63" fmla="*/ 532087 h 643065"/>
                <a:gd name="connsiteX64" fmla="*/ 135299 w 504303"/>
                <a:gd name="connsiteY64" fmla="*/ 533277 h 643065"/>
                <a:gd name="connsiteX65" fmla="*/ 142580 w 504303"/>
                <a:gd name="connsiteY65" fmla="*/ 523570 h 643065"/>
                <a:gd name="connsiteX66" fmla="*/ 141366 w 504303"/>
                <a:gd name="connsiteY66" fmla="*/ 484062 h 643065"/>
                <a:gd name="connsiteX67" fmla="*/ 147457 w 504303"/>
                <a:gd name="connsiteY67" fmla="*/ 480470 h 643065"/>
                <a:gd name="connsiteX68" fmla="*/ 151122 w 504303"/>
                <a:gd name="connsiteY68" fmla="*/ 479257 h 643065"/>
                <a:gd name="connsiteX69" fmla="*/ 153549 w 504303"/>
                <a:gd name="connsiteY69" fmla="*/ 468482 h 643065"/>
                <a:gd name="connsiteX70" fmla="*/ 146268 w 504303"/>
                <a:gd name="connsiteY70" fmla="*/ 463629 h 643065"/>
                <a:gd name="connsiteX71" fmla="*/ 146268 w 504303"/>
                <a:gd name="connsiteY71" fmla="*/ 448049 h 643065"/>
                <a:gd name="connsiteX72" fmla="*/ 162091 w 504303"/>
                <a:gd name="connsiteY72" fmla="*/ 449262 h 643065"/>
                <a:gd name="connsiteX73" fmla="*/ 160877 w 504303"/>
                <a:gd name="connsiteY73" fmla="*/ 437274 h 643065"/>
                <a:gd name="connsiteX74" fmla="*/ 153597 w 504303"/>
                <a:gd name="connsiteY74" fmla="*/ 431280 h 643065"/>
                <a:gd name="connsiteX75" fmla="*/ 115837 w 504303"/>
                <a:gd name="connsiteY75" fmla="*/ 440987 h 643065"/>
                <a:gd name="connsiteX76" fmla="*/ 120690 w 504303"/>
                <a:gd name="connsiteY76" fmla="*/ 461348 h 643065"/>
                <a:gd name="connsiteX77" fmla="*/ 112148 w 504303"/>
                <a:gd name="connsiteY77" fmla="*/ 461348 h 643065"/>
                <a:gd name="connsiteX78" fmla="*/ 106057 w 504303"/>
                <a:gd name="connsiteY78" fmla="*/ 437396 h 643065"/>
                <a:gd name="connsiteX79" fmla="*/ 97515 w 504303"/>
                <a:gd name="connsiteY79" fmla="*/ 436206 h 643065"/>
                <a:gd name="connsiteX80" fmla="*/ 113386 w 504303"/>
                <a:gd name="connsiteY80" fmla="*/ 415846 h 643065"/>
                <a:gd name="connsiteX81" fmla="*/ 99966 w 504303"/>
                <a:gd name="connsiteY81" fmla="*/ 397888 h 643065"/>
                <a:gd name="connsiteX82" fmla="*/ 104819 w 504303"/>
                <a:gd name="connsiteY82" fmla="*/ 379930 h 643065"/>
                <a:gd name="connsiteX83" fmla="*/ 68273 w 504303"/>
                <a:gd name="connsiteY83" fmla="*/ 348795 h 643065"/>
                <a:gd name="connsiteX84" fmla="*/ 27891 w 504303"/>
                <a:gd name="connsiteY84" fmla="*/ 373863 h 643065"/>
                <a:gd name="connsiteX85" fmla="*/ 24251 w 504303"/>
                <a:gd name="connsiteY85" fmla="*/ 358283 h 643065"/>
                <a:gd name="connsiteX86" fmla="*/ -16 w 504303"/>
                <a:gd name="connsiteY86" fmla="*/ 365564 h 643065"/>
                <a:gd name="connsiteX87" fmla="*/ 1197 w 504303"/>
                <a:gd name="connsiteY87" fmla="*/ 345227 h 643065"/>
                <a:gd name="connsiteX88" fmla="*/ 75504 w 504303"/>
                <a:gd name="connsiteY88" fmla="*/ 332050 h 643065"/>
                <a:gd name="connsiteX89" fmla="*/ 80358 w 504303"/>
                <a:gd name="connsiteY89" fmla="*/ 320062 h 643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504303" h="643065">
                  <a:moveTo>
                    <a:pt x="72908" y="300818"/>
                  </a:moveTo>
                  <a:lnTo>
                    <a:pt x="49781" y="281647"/>
                  </a:lnTo>
                  <a:lnTo>
                    <a:pt x="68054" y="273274"/>
                  </a:lnTo>
                  <a:lnTo>
                    <a:pt x="72908" y="250511"/>
                  </a:lnTo>
                  <a:lnTo>
                    <a:pt x="105814" y="228962"/>
                  </a:lnTo>
                  <a:lnTo>
                    <a:pt x="108241" y="220565"/>
                  </a:lnTo>
                  <a:lnTo>
                    <a:pt x="78975" y="222992"/>
                  </a:lnTo>
                  <a:lnTo>
                    <a:pt x="77761" y="232699"/>
                  </a:lnTo>
                  <a:lnTo>
                    <a:pt x="65627" y="229107"/>
                  </a:lnTo>
                  <a:lnTo>
                    <a:pt x="64414" y="195570"/>
                  </a:lnTo>
                  <a:lnTo>
                    <a:pt x="69268" y="168026"/>
                  </a:lnTo>
                  <a:lnTo>
                    <a:pt x="98389" y="132110"/>
                  </a:lnTo>
                  <a:lnTo>
                    <a:pt x="80091" y="118933"/>
                  </a:lnTo>
                  <a:lnTo>
                    <a:pt x="91060" y="80614"/>
                  </a:lnTo>
                  <a:lnTo>
                    <a:pt x="69219" y="51882"/>
                  </a:lnTo>
                  <a:lnTo>
                    <a:pt x="83780" y="48290"/>
                  </a:lnTo>
                  <a:lnTo>
                    <a:pt x="75262" y="23125"/>
                  </a:lnTo>
                  <a:lnTo>
                    <a:pt x="138624" y="386"/>
                  </a:lnTo>
                  <a:lnTo>
                    <a:pt x="194658" y="7666"/>
                  </a:lnTo>
                  <a:lnTo>
                    <a:pt x="265325" y="67534"/>
                  </a:lnTo>
                  <a:lnTo>
                    <a:pt x="309176" y="65108"/>
                  </a:lnTo>
                  <a:lnTo>
                    <a:pt x="320121" y="69961"/>
                  </a:lnTo>
                  <a:lnTo>
                    <a:pt x="318908" y="92700"/>
                  </a:lnTo>
                  <a:lnTo>
                    <a:pt x="297067" y="97553"/>
                  </a:lnTo>
                  <a:lnTo>
                    <a:pt x="281220" y="171788"/>
                  </a:lnTo>
                  <a:lnTo>
                    <a:pt x="309249" y="187367"/>
                  </a:lnTo>
                  <a:lnTo>
                    <a:pt x="303158" y="195740"/>
                  </a:lnTo>
                  <a:lnTo>
                    <a:pt x="440803" y="311908"/>
                  </a:lnTo>
                  <a:lnTo>
                    <a:pt x="428669" y="320281"/>
                  </a:lnTo>
                  <a:lnTo>
                    <a:pt x="428669" y="321494"/>
                  </a:lnTo>
                  <a:lnTo>
                    <a:pt x="420152" y="326347"/>
                  </a:lnTo>
                  <a:lnTo>
                    <a:pt x="422578" y="331201"/>
                  </a:lnTo>
                  <a:lnTo>
                    <a:pt x="425005" y="332414"/>
                  </a:lnTo>
                  <a:lnTo>
                    <a:pt x="422578" y="334841"/>
                  </a:lnTo>
                  <a:lnTo>
                    <a:pt x="416487" y="338433"/>
                  </a:lnTo>
                  <a:lnTo>
                    <a:pt x="417701" y="339646"/>
                  </a:lnTo>
                  <a:lnTo>
                    <a:pt x="423792" y="348018"/>
                  </a:lnTo>
                  <a:lnTo>
                    <a:pt x="426218" y="348018"/>
                  </a:lnTo>
                  <a:lnTo>
                    <a:pt x="416511" y="365976"/>
                  </a:lnTo>
                  <a:lnTo>
                    <a:pt x="404378" y="363550"/>
                  </a:lnTo>
                  <a:lnTo>
                    <a:pt x="400713" y="367141"/>
                  </a:lnTo>
                  <a:lnTo>
                    <a:pt x="412847" y="385099"/>
                  </a:lnTo>
                  <a:lnTo>
                    <a:pt x="400713" y="383910"/>
                  </a:lnTo>
                  <a:lnTo>
                    <a:pt x="393433" y="404270"/>
                  </a:lnTo>
                  <a:lnTo>
                    <a:pt x="404402" y="424607"/>
                  </a:lnTo>
                  <a:lnTo>
                    <a:pt x="420224" y="431887"/>
                  </a:lnTo>
                  <a:lnTo>
                    <a:pt x="449394" y="467390"/>
                  </a:lnTo>
                  <a:lnTo>
                    <a:pt x="449394" y="470982"/>
                  </a:lnTo>
                  <a:lnTo>
                    <a:pt x="434833" y="484159"/>
                  </a:lnTo>
                  <a:lnTo>
                    <a:pt x="419011" y="527258"/>
                  </a:lnTo>
                  <a:lnTo>
                    <a:pt x="422675" y="550021"/>
                  </a:lnTo>
                  <a:lnTo>
                    <a:pt x="478709" y="539246"/>
                  </a:lnTo>
                  <a:lnTo>
                    <a:pt x="504287" y="556015"/>
                  </a:lnTo>
                  <a:lnTo>
                    <a:pt x="478709" y="594334"/>
                  </a:lnTo>
                  <a:lnTo>
                    <a:pt x="434833" y="597925"/>
                  </a:lnTo>
                  <a:lnTo>
                    <a:pt x="436071" y="608700"/>
                  </a:lnTo>
                  <a:lnTo>
                    <a:pt x="403164" y="611127"/>
                  </a:lnTo>
                  <a:lnTo>
                    <a:pt x="403164" y="643451"/>
                  </a:lnTo>
                  <a:lnTo>
                    <a:pt x="313010" y="564412"/>
                  </a:lnTo>
                  <a:lnTo>
                    <a:pt x="294737" y="561985"/>
                  </a:lnTo>
                  <a:lnTo>
                    <a:pt x="282603" y="560796"/>
                  </a:lnTo>
                  <a:lnTo>
                    <a:pt x="249721" y="560796"/>
                  </a:lnTo>
                  <a:lnTo>
                    <a:pt x="168085" y="529661"/>
                  </a:lnTo>
                  <a:lnTo>
                    <a:pt x="138964" y="532087"/>
                  </a:lnTo>
                  <a:lnTo>
                    <a:pt x="135299" y="533277"/>
                  </a:lnTo>
                  <a:lnTo>
                    <a:pt x="142580" y="523570"/>
                  </a:lnTo>
                  <a:lnTo>
                    <a:pt x="141366" y="484062"/>
                  </a:lnTo>
                  <a:lnTo>
                    <a:pt x="147457" y="480470"/>
                  </a:lnTo>
                  <a:lnTo>
                    <a:pt x="151122" y="479257"/>
                  </a:lnTo>
                  <a:lnTo>
                    <a:pt x="153549" y="468482"/>
                  </a:lnTo>
                  <a:lnTo>
                    <a:pt x="146268" y="463629"/>
                  </a:lnTo>
                  <a:lnTo>
                    <a:pt x="146268" y="448049"/>
                  </a:lnTo>
                  <a:lnTo>
                    <a:pt x="162091" y="449262"/>
                  </a:lnTo>
                  <a:lnTo>
                    <a:pt x="160877" y="437274"/>
                  </a:lnTo>
                  <a:lnTo>
                    <a:pt x="153597" y="431280"/>
                  </a:lnTo>
                  <a:lnTo>
                    <a:pt x="115837" y="440987"/>
                  </a:lnTo>
                  <a:lnTo>
                    <a:pt x="120690" y="461348"/>
                  </a:lnTo>
                  <a:lnTo>
                    <a:pt x="112148" y="461348"/>
                  </a:lnTo>
                  <a:lnTo>
                    <a:pt x="106057" y="437396"/>
                  </a:lnTo>
                  <a:lnTo>
                    <a:pt x="97515" y="436206"/>
                  </a:lnTo>
                  <a:lnTo>
                    <a:pt x="113386" y="415846"/>
                  </a:lnTo>
                  <a:lnTo>
                    <a:pt x="99966" y="397888"/>
                  </a:lnTo>
                  <a:lnTo>
                    <a:pt x="104819" y="379930"/>
                  </a:lnTo>
                  <a:lnTo>
                    <a:pt x="68273" y="348795"/>
                  </a:lnTo>
                  <a:lnTo>
                    <a:pt x="27891" y="373863"/>
                  </a:lnTo>
                  <a:lnTo>
                    <a:pt x="24251" y="358283"/>
                  </a:lnTo>
                  <a:lnTo>
                    <a:pt x="-16" y="365564"/>
                  </a:lnTo>
                  <a:lnTo>
                    <a:pt x="1197" y="345227"/>
                  </a:lnTo>
                  <a:lnTo>
                    <a:pt x="75504" y="332050"/>
                  </a:lnTo>
                  <a:lnTo>
                    <a:pt x="80358" y="320062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rgbClr val="E8D1AE"/>
                </a:solidFill>
              </a:endParaRPr>
            </a:p>
          </p:txBody>
        </p:sp>
        <p:sp>
          <p:nvSpPr>
            <p:cNvPr id="109" name="Лыткарино">
              <a:extLst>
                <a:ext uri="{FF2B5EF4-FFF2-40B4-BE49-F238E27FC236}">
                  <a16:creationId xmlns:a16="http://schemas.microsoft.com/office/drawing/2014/main" id="{571F5205-41AE-412A-BC19-48104C9029FC}"/>
                </a:ext>
              </a:extLst>
            </p:cNvPr>
            <p:cNvSpPr/>
            <p:nvPr/>
          </p:nvSpPr>
          <p:spPr>
            <a:xfrm>
              <a:off x="6780812" y="3379149"/>
              <a:ext cx="133299" cy="127488"/>
            </a:xfrm>
            <a:custGeom>
              <a:avLst/>
              <a:gdLst>
                <a:gd name="connsiteX0" fmla="*/ 83027 w 129151"/>
                <a:gd name="connsiteY0" fmla="*/ 83187 h 123521"/>
                <a:gd name="connsiteX1" fmla="*/ 109721 w 129151"/>
                <a:gd name="connsiteY1" fmla="*/ 74814 h 123521"/>
                <a:gd name="connsiteX2" fmla="*/ 129135 w 129151"/>
                <a:gd name="connsiteY2" fmla="*/ 86778 h 123521"/>
                <a:gd name="connsiteX3" fmla="*/ 115740 w 129151"/>
                <a:gd name="connsiteY3" fmla="*/ 95151 h 123521"/>
                <a:gd name="connsiteX4" fmla="*/ 118166 w 129151"/>
                <a:gd name="connsiteY4" fmla="*/ 123908 h 123521"/>
                <a:gd name="connsiteX5" fmla="*/ 82833 w 129151"/>
                <a:gd name="connsiteY5" fmla="*/ 113133 h 123521"/>
                <a:gd name="connsiteX6" fmla="*/ 57255 w 129151"/>
                <a:gd name="connsiteY6" fmla="*/ 98766 h 123521"/>
                <a:gd name="connsiteX7" fmla="*/ 46262 w 129151"/>
                <a:gd name="connsiteY7" fmla="*/ 83187 h 123521"/>
                <a:gd name="connsiteX8" fmla="*/ 27988 w 129151"/>
                <a:gd name="connsiteY8" fmla="*/ 78333 h 123521"/>
                <a:gd name="connsiteX9" fmla="*/ -16 w 129151"/>
                <a:gd name="connsiteY9" fmla="*/ 41228 h 123521"/>
                <a:gd name="connsiteX10" fmla="*/ -16 w 129151"/>
                <a:gd name="connsiteY10" fmla="*/ 22081 h 123521"/>
                <a:gd name="connsiteX11" fmla="*/ 6075 w 129151"/>
                <a:gd name="connsiteY11" fmla="*/ 12374 h 123521"/>
                <a:gd name="connsiteX12" fmla="*/ 48713 w 129151"/>
                <a:gd name="connsiteY12" fmla="*/ 386 h 123521"/>
                <a:gd name="connsiteX13" fmla="*/ 73102 w 129151"/>
                <a:gd name="connsiteY13" fmla="*/ 72242 h 123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9151" h="123521">
                  <a:moveTo>
                    <a:pt x="83027" y="83187"/>
                  </a:moveTo>
                  <a:lnTo>
                    <a:pt x="109721" y="74814"/>
                  </a:lnTo>
                  <a:lnTo>
                    <a:pt x="129135" y="86778"/>
                  </a:lnTo>
                  <a:lnTo>
                    <a:pt x="115740" y="95151"/>
                  </a:lnTo>
                  <a:lnTo>
                    <a:pt x="118166" y="123908"/>
                  </a:lnTo>
                  <a:lnTo>
                    <a:pt x="82833" y="113133"/>
                  </a:lnTo>
                  <a:lnTo>
                    <a:pt x="57255" y="98766"/>
                  </a:lnTo>
                  <a:lnTo>
                    <a:pt x="46262" y="83187"/>
                  </a:lnTo>
                  <a:lnTo>
                    <a:pt x="27988" y="78333"/>
                  </a:lnTo>
                  <a:lnTo>
                    <a:pt x="-16" y="41228"/>
                  </a:lnTo>
                  <a:lnTo>
                    <a:pt x="-16" y="22081"/>
                  </a:lnTo>
                  <a:lnTo>
                    <a:pt x="6075" y="12374"/>
                  </a:lnTo>
                  <a:lnTo>
                    <a:pt x="48713" y="386"/>
                  </a:lnTo>
                  <a:lnTo>
                    <a:pt x="73102" y="72242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10" name="Лосинр-петровский">
              <a:extLst>
                <a:ext uri="{FF2B5EF4-FFF2-40B4-BE49-F238E27FC236}">
                  <a16:creationId xmlns:a16="http://schemas.microsoft.com/office/drawing/2014/main" id="{AF10D26C-BC1C-4C81-BC3B-79E61F47AAAB}"/>
                </a:ext>
              </a:extLst>
            </p:cNvPr>
            <p:cNvSpPr/>
            <p:nvPr/>
          </p:nvSpPr>
          <p:spPr>
            <a:xfrm>
              <a:off x="7047333" y="2536123"/>
              <a:ext cx="225346" cy="314236"/>
            </a:xfrm>
            <a:custGeom>
              <a:avLst/>
              <a:gdLst>
                <a:gd name="connsiteX0" fmla="*/ 83076 w 218335"/>
                <a:gd name="connsiteY0" fmla="*/ 289242 h 304460"/>
                <a:gd name="connsiteX1" fmla="*/ 91594 w 218335"/>
                <a:gd name="connsiteY1" fmla="*/ 253326 h 304460"/>
                <a:gd name="connsiteX2" fmla="*/ 70894 w 218335"/>
                <a:gd name="connsiteY2" fmla="*/ 242552 h 304460"/>
                <a:gd name="connsiteX3" fmla="*/ 42865 w 218335"/>
                <a:gd name="connsiteY3" fmla="*/ 226972 h 304460"/>
                <a:gd name="connsiteX4" fmla="*/ 40438 w 218335"/>
                <a:gd name="connsiteY4" fmla="*/ 238960 h 304460"/>
                <a:gd name="connsiteX5" fmla="*/ 33158 w 218335"/>
                <a:gd name="connsiteY5" fmla="*/ 238960 h 304460"/>
                <a:gd name="connsiteX6" fmla="*/ 31944 w 218335"/>
                <a:gd name="connsiteY6" fmla="*/ 230564 h 304460"/>
                <a:gd name="connsiteX7" fmla="*/ 23378 w 218335"/>
                <a:gd name="connsiteY7" fmla="*/ 231777 h 304460"/>
                <a:gd name="connsiteX8" fmla="*/ 760 w 218335"/>
                <a:gd name="connsiteY8" fmla="*/ 235951 h 304460"/>
                <a:gd name="connsiteX9" fmla="*/ -16 w 218335"/>
                <a:gd name="connsiteY9" fmla="*/ 172346 h 304460"/>
                <a:gd name="connsiteX10" fmla="*/ 41627 w 218335"/>
                <a:gd name="connsiteY10" fmla="*/ 137764 h 304460"/>
                <a:gd name="connsiteX11" fmla="*/ 55459 w 218335"/>
                <a:gd name="connsiteY11" fmla="*/ 73383 h 304460"/>
                <a:gd name="connsiteX12" fmla="*/ 107586 w 218335"/>
                <a:gd name="connsiteY12" fmla="*/ 72655 h 304460"/>
                <a:gd name="connsiteX13" fmla="*/ 127000 w 218335"/>
                <a:gd name="connsiteY13" fmla="*/ 24120 h 304460"/>
                <a:gd name="connsiteX14" fmla="*/ 148550 w 218335"/>
                <a:gd name="connsiteY14" fmla="*/ 24872 h 304460"/>
                <a:gd name="connsiteX15" fmla="*/ 157674 w 218335"/>
                <a:gd name="connsiteY15" fmla="*/ 2813 h 304460"/>
                <a:gd name="connsiteX16" fmla="*/ 189901 w 218335"/>
                <a:gd name="connsiteY16" fmla="*/ 386 h 304460"/>
                <a:gd name="connsiteX17" fmla="*/ 191625 w 218335"/>
                <a:gd name="connsiteY17" fmla="*/ 22227 h 304460"/>
                <a:gd name="connsiteX18" fmla="*/ 218319 w 218335"/>
                <a:gd name="connsiteY18" fmla="*/ 58143 h 304460"/>
                <a:gd name="connsiteX19" fmla="*/ 183009 w 218335"/>
                <a:gd name="connsiteY19" fmla="*/ 54551 h 304460"/>
                <a:gd name="connsiteX20" fmla="*/ 189101 w 218335"/>
                <a:gd name="connsiteY20" fmla="*/ 103644 h 304460"/>
                <a:gd name="connsiteX21" fmla="*/ 150103 w 218335"/>
                <a:gd name="connsiteY21" fmla="*/ 104858 h 304460"/>
                <a:gd name="connsiteX22" fmla="*/ 147676 w 218335"/>
                <a:gd name="connsiteY22" fmla="*/ 116822 h 304460"/>
                <a:gd name="connsiteX23" fmla="*/ 179369 w 218335"/>
                <a:gd name="connsiteY23" fmla="*/ 139585 h 304460"/>
                <a:gd name="connsiteX24" fmla="*/ 176943 w 218335"/>
                <a:gd name="connsiteY24" fmla="*/ 163537 h 304460"/>
                <a:gd name="connsiteX25" fmla="*/ 200070 w 218335"/>
                <a:gd name="connsiteY25" fmla="*/ 218624 h 304460"/>
                <a:gd name="connsiteX26" fmla="*/ 198856 w 218335"/>
                <a:gd name="connsiteY26" fmla="*/ 259345 h 304460"/>
                <a:gd name="connsiteX27" fmla="*/ 161096 w 218335"/>
                <a:gd name="connsiteY27" fmla="*/ 255729 h 304460"/>
                <a:gd name="connsiteX28" fmla="*/ 163523 w 218335"/>
                <a:gd name="connsiteY28" fmla="*/ 292858 h 304460"/>
                <a:gd name="connsiteX29" fmla="*/ 156242 w 218335"/>
                <a:gd name="connsiteY29" fmla="*/ 304846 h 304460"/>
                <a:gd name="connsiteX30" fmla="*/ 111153 w 218335"/>
                <a:gd name="connsiteY30" fmla="*/ 291669 h 304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18335" h="304460">
                  <a:moveTo>
                    <a:pt x="83076" y="289242"/>
                  </a:moveTo>
                  <a:lnTo>
                    <a:pt x="91594" y="253326"/>
                  </a:lnTo>
                  <a:lnTo>
                    <a:pt x="70894" y="242552"/>
                  </a:lnTo>
                  <a:lnTo>
                    <a:pt x="42865" y="226972"/>
                  </a:lnTo>
                  <a:lnTo>
                    <a:pt x="40438" y="238960"/>
                  </a:lnTo>
                  <a:lnTo>
                    <a:pt x="33158" y="238960"/>
                  </a:lnTo>
                  <a:lnTo>
                    <a:pt x="31944" y="230564"/>
                  </a:lnTo>
                  <a:lnTo>
                    <a:pt x="23378" y="231777"/>
                  </a:lnTo>
                  <a:lnTo>
                    <a:pt x="760" y="235951"/>
                  </a:lnTo>
                  <a:lnTo>
                    <a:pt x="-16" y="172346"/>
                  </a:lnTo>
                  <a:lnTo>
                    <a:pt x="41627" y="137764"/>
                  </a:lnTo>
                  <a:lnTo>
                    <a:pt x="55459" y="73383"/>
                  </a:lnTo>
                  <a:lnTo>
                    <a:pt x="107586" y="72655"/>
                  </a:lnTo>
                  <a:lnTo>
                    <a:pt x="127000" y="24120"/>
                  </a:lnTo>
                  <a:lnTo>
                    <a:pt x="148550" y="24872"/>
                  </a:lnTo>
                  <a:lnTo>
                    <a:pt x="157674" y="2813"/>
                  </a:lnTo>
                  <a:lnTo>
                    <a:pt x="189901" y="386"/>
                  </a:lnTo>
                  <a:lnTo>
                    <a:pt x="191625" y="22227"/>
                  </a:lnTo>
                  <a:lnTo>
                    <a:pt x="218319" y="58143"/>
                  </a:lnTo>
                  <a:lnTo>
                    <a:pt x="183009" y="54551"/>
                  </a:lnTo>
                  <a:lnTo>
                    <a:pt x="189101" y="103644"/>
                  </a:lnTo>
                  <a:lnTo>
                    <a:pt x="150103" y="104858"/>
                  </a:lnTo>
                  <a:lnTo>
                    <a:pt x="147676" y="116822"/>
                  </a:lnTo>
                  <a:lnTo>
                    <a:pt x="179369" y="139585"/>
                  </a:lnTo>
                  <a:lnTo>
                    <a:pt x="176943" y="163537"/>
                  </a:lnTo>
                  <a:lnTo>
                    <a:pt x="200070" y="218624"/>
                  </a:lnTo>
                  <a:lnTo>
                    <a:pt x="198856" y="259345"/>
                  </a:lnTo>
                  <a:lnTo>
                    <a:pt x="161096" y="255729"/>
                  </a:lnTo>
                  <a:lnTo>
                    <a:pt x="163523" y="292858"/>
                  </a:lnTo>
                  <a:lnTo>
                    <a:pt x="156242" y="304846"/>
                  </a:lnTo>
                  <a:lnTo>
                    <a:pt x="111153" y="291669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11" name="Ленинский">
              <a:extLst>
                <a:ext uri="{FF2B5EF4-FFF2-40B4-BE49-F238E27FC236}">
                  <a16:creationId xmlns:a16="http://schemas.microsoft.com/office/drawing/2014/main" id="{F512EEF1-35BF-4566-9B4F-1C6EDFA0A6E4}"/>
                </a:ext>
              </a:extLst>
            </p:cNvPr>
            <p:cNvSpPr/>
            <p:nvPr/>
          </p:nvSpPr>
          <p:spPr>
            <a:xfrm>
              <a:off x="6411645" y="3345962"/>
              <a:ext cx="476064" cy="295651"/>
            </a:xfrm>
            <a:custGeom>
              <a:avLst/>
              <a:gdLst>
                <a:gd name="connsiteX0" fmla="*/ 27916 w 461252"/>
                <a:gd name="connsiteY0" fmla="*/ 262621 h 286453"/>
                <a:gd name="connsiteX1" fmla="*/ 21824 w 461252"/>
                <a:gd name="connsiteY1" fmla="*/ 237504 h 286453"/>
                <a:gd name="connsiteX2" fmla="*/ 7264 w 461252"/>
                <a:gd name="connsiteY2" fmla="*/ 220735 h 286453"/>
                <a:gd name="connsiteX3" fmla="*/ -16 w 461252"/>
                <a:gd name="connsiteY3" fmla="*/ 217143 h 286453"/>
                <a:gd name="connsiteX4" fmla="*/ 4837 w 461252"/>
                <a:gd name="connsiteY4" fmla="*/ 184795 h 286453"/>
                <a:gd name="connsiteX5" fmla="*/ 12117 w 461252"/>
                <a:gd name="connsiteY5" fmla="*/ 136891 h 286453"/>
                <a:gd name="connsiteX6" fmla="*/ 31531 w 461252"/>
                <a:gd name="connsiteY6" fmla="*/ 128518 h 286453"/>
                <a:gd name="connsiteX7" fmla="*/ 20563 w 461252"/>
                <a:gd name="connsiteY7" fmla="*/ 100951 h 286453"/>
                <a:gd name="connsiteX8" fmla="*/ 104625 w 461252"/>
                <a:gd name="connsiteY8" fmla="*/ 110658 h 286453"/>
                <a:gd name="connsiteX9" fmla="*/ 133746 w 461252"/>
                <a:gd name="connsiteY9" fmla="*/ 100951 h 286453"/>
                <a:gd name="connsiteX10" fmla="*/ 221473 w 461252"/>
                <a:gd name="connsiteY10" fmla="*/ 38704 h 286453"/>
                <a:gd name="connsiteX11" fmla="*/ 260447 w 461252"/>
                <a:gd name="connsiteY11" fmla="*/ 386 h 286453"/>
                <a:gd name="connsiteX12" fmla="*/ 265300 w 461252"/>
                <a:gd name="connsiteY12" fmla="*/ 5240 h 286453"/>
                <a:gd name="connsiteX13" fmla="*/ 266538 w 461252"/>
                <a:gd name="connsiteY13" fmla="*/ 24411 h 286453"/>
                <a:gd name="connsiteX14" fmla="*/ 287263 w 461252"/>
                <a:gd name="connsiteY14" fmla="*/ 28003 h 286453"/>
                <a:gd name="connsiteX15" fmla="*/ 299396 w 461252"/>
                <a:gd name="connsiteY15" fmla="*/ 13612 h 286453"/>
                <a:gd name="connsiteX16" fmla="*/ 329852 w 461252"/>
                <a:gd name="connsiteY16" fmla="*/ 12423 h 286453"/>
                <a:gd name="connsiteX17" fmla="*/ 351693 w 461252"/>
                <a:gd name="connsiteY17" fmla="*/ 36375 h 286453"/>
                <a:gd name="connsiteX18" fmla="*/ 332279 w 461252"/>
                <a:gd name="connsiteY18" fmla="*/ 46082 h 286453"/>
                <a:gd name="connsiteX19" fmla="*/ 351693 w 461252"/>
                <a:gd name="connsiteY19" fmla="*/ 54478 h 286453"/>
                <a:gd name="connsiteX20" fmla="*/ 351693 w 461252"/>
                <a:gd name="connsiteY20" fmla="*/ 73625 h 286453"/>
                <a:gd name="connsiteX21" fmla="*/ 379722 w 461252"/>
                <a:gd name="connsiteY21" fmla="*/ 110730 h 286453"/>
                <a:gd name="connsiteX22" fmla="*/ 397971 w 461252"/>
                <a:gd name="connsiteY22" fmla="*/ 115584 h 286453"/>
                <a:gd name="connsiteX23" fmla="*/ 408964 w 461252"/>
                <a:gd name="connsiteY23" fmla="*/ 131164 h 286453"/>
                <a:gd name="connsiteX24" fmla="*/ 434542 w 461252"/>
                <a:gd name="connsiteY24" fmla="*/ 145530 h 286453"/>
                <a:gd name="connsiteX25" fmla="*/ 418720 w 461252"/>
                <a:gd name="connsiteY25" fmla="*/ 183848 h 286453"/>
                <a:gd name="connsiteX26" fmla="*/ 426000 w 461252"/>
                <a:gd name="connsiteY26" fmla="*/ 232942 h 286453"/>
                <a:gd name="connsiteX27" fmla="*/ 436969 w 461252"/>
                <a:gd name="connsiteY27" fmla="*/ 220978 h 286453"/>
                <a:gd name="connsiteX28" fmla="*/ 461236 w 461252"/>
                <a:gd name="connsiteY28" fmla="*/ 262863 h 286453"/>
                <a:gd name="connsiteX29" fmla="*/ 440536 w 461252"/>
                <a:gd name="connsiteY29" fmla="*/ 280846 h 286453"/>
                <a:gd name="connsiteX30" fmla="*/ 423549 w 461252"/>
                <a:gd name="connsiteY30" fmla="*/ 254491 h 286453"/>
                <a:gd name="connsiteX31" fmla="*/ 401708 w 461252"/>
                <a:gd name="connsiteY31" fmla="*/ 274876 h 286453"/>
                <a:gd name="connsiteX32" fmla="*/ 389574 w 461252"/>
                <a:gd name="connsiteY32" fmla="*/ 260485 h 286453"/>
                <a:gd name="connsiteX33" fmla="*/ 389574 w 461252"/>
                <a:gd name="connsiteY33" fmla="*/ 241314 h 286453"/>
                <a:gd name="connsiteX34" fmla="*/ 363996 w 461252"/>
                <a:gd name="connsiteY34" fmla="*/ 228161 h 286453"/>
                <a:gd name="connsiteX35" fmla="*/ 356716 w 461252"/>
                <a:gd name="connsiteY35" fmla="*/ 205398 h 286453"/>
                <a:gd name="connsiteX36" fmla="*/ 325168 w 461252"/>
                <a:gd name="connsiteY36" fmla="*/ 252089 h 286453"/>
                <a:gd name="connsiteX37" fmla="*/ 298474 w 461252"/>
                <a:gd name="connsiteY37" fmla="*/ 222167 h 286453"/>
                <a:gd name="connsiteX38" fmla="*/ 304565 w 461252"/>
                <a:gd name="connsiteY38" fmla="*/ 283224 h 286453"/>
                <a:gd name="connsiteX39" fmla="*/ 226570 w 461252"/>
                <a:gd name="connsiteY39" fmla="*/ 262863 h 286453"/>
                <a:gd name="connsiteX40" fmla="*/ 216863 w 461252"/>
                <a:gd name="connsiteY40" fmla="*/ 286840 h 286453"/>
                <a:gd name="connsiteX41" fmla="*/ 165706 w 461252"/>
                <a:gd name="connsiteY41" fmla="*/ 262863 h 286453"/>
                <a:gd name="connsiteX42" fmla="*/ 148719 w 461252"/>
                <a:gd name="connsiteY42" fmla="*/ 213770 h 286453"/>
                <a:gd name="connsiteX43" fmla="*/ 96350 w 461252"/>
                <a:gd name="connsiteY43" fmla="*/ 246119 h 286453"/>
                <a:gd name="connsiteX44" fmla="*/ 40292 w 461252"/>
                <a:gd name="connsiteY44" fmla="*/ 235320 h 286453"/>
                <a:gd name="connsiteX45" fmla="*/ 33012 w 461252"/>
                <a:gd name="connsiteY45" fmla="*/ 282035 h 286453"/>
                <a:gd name="connsiteX46" fmla="*/ 6317 w 461252"/>
                <a:gd name="connsiteY46" fmla="*/ 274754 h 286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61252" h="286453">
                  <a:moveTo>
                    <a:pt x="27916" y="262621"/>
                  </a:moveTo>
                  <a:lnTo>
                    <a:pt x="21824" y="237504"/>
                  </a:lnTo>
                  <a:lnTo>
                    <a:pt x="7264" y="220735"/>
                  </a:lnTo>
                  <a:lnTo>
                    <a:pt x="-16" y="217143"/>
                  </a:lnTo>
                  <a:lnTo>
                    <a:pt x="4837" y="184795"/>
                  </a:lnTo>
                  <a:lnTo>
                    <a:pt x="12117" y="136891"/>
                  </a:lnTo>
                  <a:lnTo>
                    <a:pt x="31531" y="128518"/>
                  </a:lnTo>
                  <a:lnTo>
                    <a:pt x="20563" y="100951"/>
                  </a:lnTo>
                  <a:lnTo>
                    <a:pt x="104625" y="110658"/>
                  </a:lnTo>
                  <a:lnTo>
                    <a:pt x="133746" y="100951"/>
                  </a:lnTo>
                  <a:lnTo>
                    <a:pt x="221473" y="38704"/>
                  </a:lnTo>
                  <a:lnTo>
                    <a:pt x="260447" y="386"/>
                  </a:lnTo>
                  <a:lnTo>
                    <a:pt x="265300" y="5240"/>
                  </a:lnTo>
                  <a:lnTo>
                    <a:pt x="266538" y="24411"/>
                  </a:lnTo>
                  <a:lnTo>
                    <a:pt x="287263" y="28003"/>
                  </a:lnTo>
                  <a:lnTo>
                    <a:pt x="299396" y="13612"/>
                  </a:lnTo>
                  <a:lnTo>
                    <a:pt x="329852" y="12423"/>
                  </a:lnTo>
                  <a:lnTo>
                    <a:pt x="351693" y="36375"/>
                  </a:lnTo>
                  <a:lnTo>
                    <a:pt x="332279" y="46082"/>
                  </a:lnTo>
                  <a:lnTo>
                    <a:pt x="351693" y="54478"/>
                  </a:lnTo>
                  <a:lnTo>
                    <a:pt x="351693" y="73625"/>
                  </a:lnTo>
                  <a:lnTo>
                    <a:pt x="379722" y="110730"/>
                  </a:lnTo>
                  <a:lnTo>
                    <a:pt x="397971" y="115584"/>
                  </a:lnTo>
                  <a:lnTo>
                    <a:pt x="408964" y="131164"/>
                  </a:lnTo>
                  <a:lnTo>
                    <a:pt x="434542" y="145530"/>
                  </a:lnTo>
                  <a:lnTo>
                    <a:pt x="418720" y="183848"/>
                  </a:lnTo>
                  <a:lnTo>
                    <a:pt x="426000" y="232942"/>
                  </a:lnTo>
                  <a:lnTo>
                    <a:pt x="436969" y="220978"/>
                  </a:lnTo>
                  <a:lnTo>
                    <a:pt x="461236" y="262863"/>
                  </a:lnTo>
                  <a:lnTo>
                    <a:pt x="440536" y="280846"/>
                  </a:lnTo>
                  <a:lnTo>
                    <a:pt x="423549" y="254491"/>
                  </a:lnTo>
                  <a:lnTo>
                    <a:pt x="401708" y="274876"/>
                  </a:lnTo>
                  <a:lnTo>
                    <a:pt x="389574" y="260485"/>
                  </a:lnTo>
                  <a:lnTo>
                    <a:pt x="389574" y="241314"/>
                  </a:lnTo>
                  <a:lnTo>
                    <a:pt x="363996" y="228161"/>
                  </a:lnTo>
                  <a:lnTo>
                    <a:pt x="356716" y="205398"/>
                  </a:lnTo>
                  <a:lnTo>
                    <a:pt x="325168" y="252089"/>
                  </a:lnTo>
                  <a:lnTo>
                    <a:pt x="298474" y="222167"/>
                  </a:lnTo>
                  <a:lnTo>
                    <a:pt x="304565" y="283224"/>
                  </a:lnTo>
                  <a:lnTo>
                    <a:pt x="226570" y="262863"/>
                  </a:lnTo>
                  <a:lnTo>
                    <a:pt x="216863" y="286840"/>
                  </a:lnTo>
                  <a:lnTo>
                    <a:pt x="165706" y="262863"/>
                  </a:lnTo>
                  <a:lnTo>
                    <a:pt x="148719" y="213770"/>
                  </a:lnTo>
                  <a:lnTo>
                    <a:pt x="96350" y="246119"/>
                  </a:lnTo>
                  <a:lnTo>
                    <a:pt x="40292" y="235320"/>
                  </a:lnTo>
                  <a:lnTo>
                    <a:pt x="33012" y="282035"/>
                  </a:lnTo>
                  <a:lnTo>
                    <a:pt x="6317" y="274754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12" name="Люберцы">
              <a:extLst>
                <a:ext uri="{FF2B5EF4-FFF2-40B4-BE49-F238E27FC236}">
                  <a16:creationId xmlns:a16="http://schemas.microsoft.com/office/drawing/2014/main" id="{B3825766-33F6-4432-A291-AC295452C7A2}"/>
                </a:ext>
              </a:extLst>
            </p:cNvPr>
            <p:cNvSpPr/>
            <p:nvPr/>
          </p:nvSpPr>
          <p:spPr>
            <a:xfrm>
              <a:off x="6755339" y="3130710"/>
              <a:ext cx="292771" cy="338807"/>
            </a:xfrm>
            <a:custGeom>
              <a:avLst/>
              <a:gdLst>
                <a:gd name="connsiteX0" fmla="*/ 9764 w 283663"/>
                <a:gd name="connsiteY0" fmla="*/ 68845 h 328266"/>
                <a:gd name="connsiteX1" fmla="*/ 8550 w 283663"/>
                <a:gd name="connsiteY1" fmla="*/ 67632 h 328266"/>
                <a:gd name="connsiteX2" fmla="*/ 15830 w 283663"/>
                <a:gd name="connsiteY2" fmla="*/ 61637 h 328266"/>
                <a:gd name="connsiteX3" fmla="*/ -16 w 283663"/>
                <a:gd name="connsiteY3" fmla="*/ 46082 h 328266"/>
                <a:gd name="connsiteX4" fmla="*/ 6075 w 283663"/>
                <a:gd name="connsiteY4" fmla="*/ 41229 h 328266"/>
                <a:gd name="connsiteX5" fmla="*/ 24348 w 283663"/>
                <a:gd name="connsiteY5" fmla="*/ 56784 h 328266"/>
                <a:gd name="connsiteX6" fmla="*/ 43762 w 283663"/>
                <a:gd name="connsiteY6" fmla="*/ 35234 h 328266"/>
                <a:gd name="connsiteX7" fmla="*/ 52304 w 283663"/>
                <a:gd name="connsiteY7" fmla="*/ 34021 h 328266"/>
                <a:gd name="connsiteX8" fmla="*/ 63759 w 283663"/>
                <a:gd name="connsiteY8" fmla="*/ 33802 h 328266"/>
                <a:gd name="connsiteX9" fmla="*/ 68733 w 283663"/>
                <a:gd name="connsiteY9" fmla="*/ 45936 h 328266"/>
                <a:gd name="connsiteX10" fmla="*/ 76329 w 283663"/>
                <a:gd name="connsiteY10" fmla="*/ 43510 h 328266"/>
                <a:gd name="connsiteX11" fmla="*/ 80989 w 283663"/>
                <a:gd name="connsiteY11" fmla="*/ 57585 h 328266"/>
                <a:gd name="connsiteX12" fmla="*/ 90865 w 283663"/>
                <a:gd name="connsiteY12" fmla="*/ 52149 h 328266"/>
                <a:gd name="connsiteX13" fmla="*/ 73708 w 283663"/>
                <a:gd name="connsiteY13" fmla="*/ 77193 h 328266"/>
                <a:gd name="connsiteX14" fmla="*/ 77882 w 283663"/>
                <a:gd name="connsiteY14" fmla="*/ 88550 h 328266"/>
                <a:gd name="connsiteX15" fmla="*/ 79241 w 283663"/>
                <a:gd name="connsiteY15" fmla="*/ 99495 h 328266"/>
                <a:gd name="connsiteX16" fmla="*/ 132873 w 283663"/>
                <a:gd name="connsiteY16" fmla="*/ 109590 h 328266"/>
                <a:gd name="connsiteX17" fmla="*/ 132509 w 283663"/>
                <a:gd name="connsiteY17" fmla="*/ 69039 h 328266"/>
                <a:gd name="connsiteX18" fmla="*/ 112245 w 283663"/>
                <a:gd name="connsiteY18" fmla="*/ 57609 h 328266"/>
                <a:gd name="connsiteX19" fmla="*/ 132557 w 283663"/>
                <a:gd name="connsiteY19" fmla="*/ 51130 h 328266"/>
                <a:gd name="connsiteX20" fmla="*/ 112803 w 283663"/>
                <a:gd name="connsiteY20" fmla="*/ 33851 h 328266"/>
                <a:gd name="connsiteX21" fmla="*/ 139886 w 283663"/>
                <a:gd name="connsiteY21" fmla="*/ 36084 h 328266"/>
                <a:gd name="connsiteX22" fmla="*/ 135033 w 283663"/>
                <a:gd name="connsiteY22" fmla="*/ 27542 h 328266"/>
                <a:gd name="connsiteX23" fmla="*/ 143138 w 283663"/>
                <a:gd name="connsiteY23" fmla="*/ 23028 h 328266"/>
                <a:gd name="connsiteX24" fmla="*/ 129766 w 283663"/>
                <a:gd name="connsiteY24" fmla="*/ 23028 h 328266"/>
                <a:gd name="connsiteX25" fmla="*/ 127752 w 283663"/>
                <a:gd name="connsiteY25" fmla="*/ 14194 h 328266"/>
                <a:gd name="connsiteX26" fmla="*/ 114357 w 283663"/>
                <a:gd name="connsiteY26" fmla="*/ 12957 h 328266"/>
                <a:gd name="connsiteX27" fmla="*/ 116977 w 283663"/>
                <a:gd name="connsiteY27" fmla="*/ 1599 h 328266"/>
                <a:gd name="connsiteX28" fmla="*/ 125495 w 283663"/>
                <a:gd name="connsiteY28" fmla="*/ 386 h 328266"/>
                <a:gd name="connsiteX29" fmla="*/ 152190 w 283663"/>
                <a:gd name="connsiteY29" fmla="*/ 17155 h 328266"/>
                <a:gd name="connsiteX30" fmla="*/ 165610 w 283663"/>
                <a:gd name="connsiteY30" fmla="*/ 41131 h 328266"/>
                <a:gd name="connsiteX31" fmla="*/ 198516 w 283663"/>
                <a:gd name="connsiteY31" fmla="*/ 21960 h 328266"/>
                <a:gd name="connsiteX32" fmla="*/ 205796 w 283663"/>
                <a:gd name="connsiteY32" fmla="*/ 36326 h 328266"/>
                <a:gd name="connsiteX33" fmla="*/ 259379 w 283663"/>
                <a:gd name="connsiteY33" fmla="*/ 54284 h 328266"/>
                <a:gd name="connsiteX34" fmla="*/ 256952 w 283663"/>
                <a:gd name="connsiteY34" fmla="*/ 71053 h 328266"/>
                <a:gd name="connsiteX35" fmla="*/ 283647 w 283663"/>
                <a:gd name="connsiteY35" fmla="*/ 96194 h 328266"/>
                <a:gd name="connsiteX36" fmla="*/ 273940 w 283663"/>
                <a:gd name="connsiteY36" fmla="*/ 122549 h 328266"/>
                <a:gd name="connsiteX37" fmla="*/ 261806 w 283663"/>
                <a:gd name="connsiteY37" fmla="*/ 121335 h 328266"/>
                <a:gd name="connsiteX38" fmla="*/ 245959 w 283663"/>
                <a:gd name="connsiteY38" fmla="*/ 145288 h 328266"/>
                <a:gd name="connsiteX39" fmla="*/ 230137 w 283663"/>
                <a:gd name="connsiteY39" fmla="*/ 142861 h 328266"/>
                <a:gd name="connsiteX40" fmla="*/ 234990 w 283663"/>
                <a:gd name="connsiteY40" fmla="*/ 164410 h 328266"/>
                <a:gd name="connsiteX41" fmla="*/ 209413 w 283663"/>
                <a:gd name="connsiteY41" fmla="*/ 182368 h 328266"/>
                <a:gd name="connsiteX42" fmla="*/ 211839 w 283663"/>
                <a:gd name="connsiteY42" fmla="*/ 207534 h 328266"/>
                <a:gd name="connsiteX43" fmla="*/ 177719 w 283663"/>
                <a:gd name="connsiteY43" fmla="*/ 213504 h 328266"/>
                <a:gd name="connsiteX44" fmla="*/ 132824 w 283663"/>
                <a:gd name="connsiteY44" fmla="*/ 184989 h 328266"/>
                <a:gd name="connsiteX45" fmla="*/ 121879 w 283663"/>
                <a:gd name="connsiteY45" fmla="*/ 204136 h 328266"/>
                <a:gd name="connsiteX46" fmla="*/ 151000 w 283663"/>
                <a:gd name="connsiteY46" fmla="*/ 223307 h 328266"/>
                <a:gd name="connsiteX47" fmla="*/ 170414 w 283663"/>
                <a:gd name="connsiteY47" fmla="*/ 219716 h 328266"/>
                <a:gd name="connsiteX48" fmla="*/ 166774 w 283663"/>
                <a:gd name="connsiteY48" fmla="*/ 238863 h 328266"/>
                <a:gd name="connsiteX49" fmla="*/ 138745 w 283663"/>
                <a:gd name="connsiteY49" fmla="*/ 256845 h 328266"/>
                <a:gd name="connsiteX50" fmla="*/ 157019 w 283663"/>
                <a:gd name="connsiteY50" fmla="*/ 273614 h 328266"/>
                <a:gd name="connsiteX51" fmla="*/ 157019 w 283663"/>
                <a:gd name="connsiteY51" fmla="*/ 302274 h 328266"/>
                <a:gd name="connsiteX52" fmla="*/ 169152 w 283663"/>
                <a:gd name="connsiteY52" fmla="*/ 304701 h 328266"/>
                <a:gd name="connsiteX53" fmla="*/ 176433 w 283663"/>
                <a:gd name="connsiteY53" fmla="*/ 328653 h 328266"/>
                <a:gd name="connsiteX54" fmla="*/ 148428 w 283663"/>
                <a:gd name="connsiteY54" fmla="*/ 327439 h 328266"/>
                <a:gd name="connsiteX55" fmla="*/ 129014 w 283663"/>
                <a:gd name="connsiteY55" fmla="*/ 315475 h 328266"/>
                <a:gd name="connsiteX56" fmla="*/ 102320 w 283663"/>
                <a:gd name="connsiteY56" fmla="*/ 323848 h 328266"/>
                <a:gd name="connsiteX57" fmla="*/ 92613 w 283663"/>
                <a:gd name="connsiteY57" fmla="*/ 313073 h 328266"/>
                <a:gd name="connsiteX58" fmla="*/ 68345 w 283663"/>
                <a:gd name="connsiteY58" fmla="*/ 241217 h 328266"/>
                <a:gd name="connsiteX59" fmla="*/ 25707 w 283663"/>
                <a:gd name="connsiteY59" fmla="*/ 253205 h 328266"/>
                <a:gd name="connsiteX60" fmla="*/ 37841 w 283663"/>
                <a:gd name="connsiteY60" fmla="*/ 220856 h 328266"/>
                <a:gd name="connsiteX61" fmla="*/ 19592 w 283663"/>
                <a:gd name="connsiteY61" fmla="*/ 194526 h 328266"/>
                <a:gd name="connsiteX62" fmla="*/ 25659 w 283663"/>
                <a:gd name="connsiteY62" fmla="*/ 186154 h 328266"/>
                <a:gd name="connsiteX63" fmla="*/ 20805 w 283663"/>
                <a:gd name="connsiteY63" fmla="*/ 181301 h 328266"/>
                <a:gd name="connsiteX64" fmla="*/ 57206 w 283663"/>
                <a:gd name="connsiteY64" fmla="*/ 183727 h 328266"/>
                <a:gd name="connsiteX65" fmla="*/ 57206 w 283663"/>
                <a:gd name="connsiteY65" fmla="*/ 163367 h 328266"/>
                <a:gd name="connsiteX66" fmla="*/ 43811 w 283663"/>
                <a:gd name="connsiteY66" fmla="*/ 129853 h 328266"/>
                <a:gd name="connsiteX67" fmla="*/ 8502 w 283663"/>
                <a:gd name="connsiteY67" fmla="*/ 101121 h 328266"/>
                <a:gd name="connsiteX68" fmla="*/ 14593 w 283663"/>
                <a:gd name="connsiteY68" fmla="*/ 72364 h 328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83663" h="328266">
                  <a:moveTo>
                    <a:pt x="9764" y="68845"/>
                  </a:moveTo>
                  <a:lnTo>
                    <a:pt x="8550" y="67632"/>
                  </a:lnTo>
                  <a:lnTo>
                    <a:pt x="15830" y="61637"/>
                  </a:lnTo>
                  <a:lnTo>
                    <a:pt x="-16" y="46082"/>
                  </a:lnTo>
                  <a:lnTo>
                    <a:pt x="6075" y="41229"/>
                  </a:lnTo>
                  <a:lnTo>
                    <a:pt x="24348" y="56784"/>
                  </a:lnTo>
                  <a:lnTo>
                    <a:pt x="43762" y="35234"/>
                  </a:lnTo>
                  <a:lnTo>
                    <a:pt x="52304" y="34021"/>
                  </a:lnTo>
                  <a:lnTo>
                    <a:pt x="63759" y="33802"/>
                  </a:lnTo>
                  <a:lnTo>
                    <a:pt x="68733" y="45936"/>
                  </a:lnTo>
                  <a:lnTo>
                    <a:pt x="76329" y="43510"/>
                  </a:lnTo>
                  <a:lnTo>
                    <a:pt x="80989" y="57585"/>
                  </a:lnTo>
                  <a:lnTo>
                    <a:pt x="90865" y="52149"/>
                  </a:lnTo>
                  <a:lnTo>
                    <a:pt x="73708" y="77193"/>
                  </a:lnTo>
                  <a:lnTo>
                    <a:pt x="77882" y="88550"/>
                  </a:lnTo>
                  <a:lnTo>
                    <a:pt x="79241" y="99495"/>
                  </a:lnTo>
                  <a:lnTo>
                    <a:pt x="132873" y="109590"/>
                  </a:lnTo>
                  <a:lnTo>
                    <a:pt x="132509" y="69039"/>
                  </a:lnTo>
                  <a:lnTo>
                    <a:pt x="112245" y="57609"/>
                  </a:lnTo>
                  <a:lnTo>
                    <a:pt x="132557" y="51130"/>
                  </a:lnTo>
                  <a:lnTo>
                    <a:pt x="112803" y="33851"/>
                  </a:lnTo>
                  <a:lnTo>
                    <a:pt x="139886" y="36084"/>
                  </a:lnTo>
                  <a:lnTo>
                    <a:pt x="135033" y="27542"/>
                  </a:lnTo>
                  <a:lnTo>
                    <a:pt x="143138" y="23028"/>
                  </a:lnTo>
                  <a:lnTo>
                    <a:pt x="129766" y="23028"/>
                  </a:lnTo>
                  <a:lnTo>
                    <a:pt x="127752" y="14194"/>
                  </a:lnTo>
                  <a:lnTo>
                    <a:pt x="114357" y="12957"/>
                  </a:lnTo>
                  <a:lnTo>
                    <a:pt x="116977" y="1599"/>
                  </a:lnTo>
                  <a:lnTo>
                    <a:pt x="125495" y="386"/>
                  </a:lnTo>
                  <a:lnTo>
                    <a:pt x="152190" y="17155"/>
                  </a:lnTo>
                  <a:lnTo>
                    <a:pt x="165610" y="41131"/>
                  </a:lnTo>
                  <a:lnTo>
                    <a:pt x="198516" y="21960"/>
                  </a:lnTo>
                  <a:lnTo>
                    <a:pt x="205796" y="36326"/>
                  </a:lnTo>
                  <a:lnTo>
                    <a:pt x="259379" y="54284"/>
                  </a:lnTo>
                  <a:lnTo>
                    <a:pt x="256952" y="71053"/>
                  </a:lnTo>
                  <a:lnTo>
                    <a:pt x="283647" y="96194"/>
                  </a:lnTo>
                  <a:lnTo>
                    <a:pt x="273940" y="122549"/>
                  </a:lnTo>
                  <a:lnTo>
                    <a:pt x="261806" y="121335"/>
                  </a:lnTo>
                  <a:lnTo>
                    <a:pt x="245959" y="145288"/>
                  </a:lnTo>
                  <a:lnTo>
                    <a:pt x="230137" y="142861"/>
                  </a:lnTo>
                  <a:lnTo>
                    <a:pt x="234990" y="164410"/>
                  </a:lnTo>
                  <a:lnTo>
                    <a:pt x="209413" y="182368"/>
                  </a:lnTo>
                  <a:lnTo>
                    <a:pt x="211839" y="207534"/>
                  </a:lnTo>
                  <a:lnTo>
                    <a:pt x="177719" y="213504"/>
                  </a:lnTo>
                  <a:lnTo>
                    <a:pt x="132824" y="184989"/>
                  </a:lnTo>
                  <a:lnTo>
                    <a:pt x="121879" y="204136"/>
                  </a:lnTo>
                  <a:lnTo>
                    <a:pt x="151000" y="223307"/>
                  </a:lnTo>
                  <a:lnTo>
                    <a:pt x="170414" y="219716"/>
                  </a:lnTo>
                  <a:lnTo>
                    <a:pt x="166774" y="238863"/>
                  </a:lnTo>
                  <a:lnTo>
                    <a:pt x="138745" y="256845"/>
                  </a:lnTo>
                  <a:lnTo>
                    <a:pt x="157019" y="273614"/>
                  </a:lnTo>
                  <a:lnTo>
                    <a:pt x="157019" y="302274"/>
                  </a:lnTo>
                  <a:lnTo>
                    <a:pt x="169152" y="304701"/>
                  </a:lnTo>
                  <a:lnTo>
                    <a:pt x="176433" y="328653"/>
                  </a:lnTo>
                  <a:lnTo>
                    <a:pt x="148428" y="327439"/>
                  </a:lnTo>
                  <a:lnTo>
                    <a:pt x="129014" y="315475"/>
                  </a:lnTo>
                  <a:lnTo>
                    <a:pt x="102320" y="323848"/>
                  </a:lnTo>
                  <a:lnTo>
                    <a:pt x="92613" y="313073"/>
                  </a:lnTo>
                  <a:lnTo>
                    <a:pt x="68345" y="241217"/>
                  </a:lnTo>
                  <a:lnTo>
                    <a:pt x="25707" y="253205"/>
                  </a:lnTo>
                  <a:lnTo>
                    <a:pt x="37841" y="220856"/>
                  </a:lnTo>
                  <a:lnTo>
                    <a:pt x="19592" y="194526"/>
                  </a:lnTo>
                  <a:lnTo>
                    <a:pt x="25659" y="186154"/>
                  </a:lnTo>
                  <a:lnTo>
                    <a:pt x="20805" y="181301"/>
                  </a:lnTo>
                  <a:lnTo>
                    <a:pt x="57206" y="183727"/>
                  </a:lnTo>
                  <a:lnTo>
                    <a:pt x="57206" y="163367"/>
                  </a:lnTo>
                  <a:lnTo>
                    <a:pt x="43811" y="129853"/>
                  </a:lnTo>
                  <a:lnTo>
                    <a:pt x="8502" y="101121"/>
                  </a:lnTo>
                  <a:lnTo>
                    <a:pt x="14593" y="72364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rgbClr val="CCF3D1"/>
                </a:solidFill>
              </a:endParaRPr>
            </a:p>
          </p:txBody>
        </p:sp>
        <p:sp>
          <p:nvSpPr>
            <p:cNvPr id="113" name="Лобня">
              <a:extLst>
                <a:ext uri="{FF2B5EF4-FFF2-40B4-BE49-F238E27FC236}">
                  <a16:creationId xmlns:a16="http://schemas.microsoft.com/office/drawing/2014/main" id="{EB0364D3-63EF-46F5-9154-3C13A5EB7BEC}"/>
                </a:ext>
              </a:extLst>
            </p:cNvPr>
            <p:cNvSpPr/>
            <p:nvPr/>
          </p:nvSpPr>
          <p:spPr>
            <a:xfrm>
              <a:off x="6203933" y="2370663"/>
              <a:ext cx="155815" cy="177956"/>
            </a:xfrm>
            <a:custGeom>
              <a:avLst/>
              <a:gdLst>
                <a:gd name="connsiteX0" fmla="*/ 108338 w 150968"/>
                <a:gd name="connsiteY0" fmla="*/ 36423 h 172420"/>
                <a:gd name="connsiteX1" fmla="*/ 120472 w 150968"/>
                <a:gd name="connsiteY1" fmla="*/ 40039 h 172420"/>
                <a:gd name="connsiteX2" fmla="*/ 121685 w 150968"/>
                <a:gd name="connsiteY2" fmla="*/ 30332 h 172420"/>
                <a:gd name="connsiteX3" fmla="*/ 150952 w 150968"/>
                <a:gd name="connsiteY3" fmla="*/ 27905 h 172420"/>
                <a:gd name="connsiteX4" fmla="*/ 148525 w 150968"/>
                <a:gd name="connsiteY4" fmla="*/ 36278 h 172420"/>
                <a:gd name="connsiteX5" fmla="*/ 115618 w 150968"/>
                <a:gd name="connsiteY5" fmla="*/ 57852 h 172420"/>
                <a:gd name="connsiteX6" fmla="*/ 110765 w 150968"/>
                <a:gd name="connsiteY6" fmla="*/ 80590 h 172420"/>
                <a:gd name="connsiteX7" fmla="*/ 92491 w 150968"/>
                <a:gd name="connsiteY7" fmla="*/ 88987 h 172420"/>
                <a:gd name="connsiteX8" fmla="*/ 115643 w 150968"/>
                <a:gd name="connsiteY8" fmla="*/ 108134 h 172420"/>
                <a:gd name="connsiteX9" fmla="*/ 122923 w 150968"/>
                <a:gd name="connsiteY9" fmla="*/ 127305 h 172420"/>
                <a:gd name="connsiteX10" fmla="*/ 118070 w 150968"/>
                <a:gd name="connsiteY10" fmla="*/ 139269 h 172420"/>
                <a:gd name="connsiteX11" fmla="*/ 43787 w 150968"/>
                <a:gd name="connsiteY11" fmla="*/ 152446 h 172420"/>
                <a:gd name="connsiteX12" fmla="*/ 42549 w 150968"/>
                <a:gd name="connsiteY12" fmla="*/ 172807 h 172420"/>
                <a:gd name="connsiteX13" fmla="*/ 24251 w 150968"/>
                <a:gd name="connsiteY13" fmla="*/ 172807 h 172420"/>
                <a:gd name="connsiteX14" fmla="*/ 24251 w 150968"/>
                <a:gd name="connsiteY14" fmla="*/ 147180 h 172420"/>
                <a:gd name="connsiteX15" fmla="*/ 4837 w 150968"/>
                <a:gd name="connsiteY15" fmla="*/ 141793 h 172420"/>
                <a:gd name="connsiteX16" fmla="*/ 18233 w 150968"/>
                <a:gd name="connsiteY16" fmla="*/ 125024 h 172420"/>
                <a:gd name="connsiteX17" fmla="*/ 2410 w 150968"/>
                <a:gd name="connsiteY17" fmla="*/ 117744 h 172420"/>
                <a:gd name="connsiteX18" fmla="*/ -16 w 150968"/>
                <a:gd name="connsiteY18" fmla="*/ 89011 h 172420"/>
                <a:gd name="connsiteX19" fmla="*/ 21824 w 150968"/>
                <a:gd name="connsiteY19" fmla="*/ 75834 h 172420"/>
                <a:gd name="connsiteX20" fmla="*/ 19398 w 150968"/>
                <a:gd name="connsiteY20" fmla="*/ 60278 h 172420"/>
                <a:gd name="connsiteX21" fmla="*/ 37671 w 150968"/>
                <a:gd name="connsiteY21" fmla="*/ 71053 h 172420"/>
                <a:gd name="connsiteX22" fmla="*/ 96132 w 150968"/>
                <a:gd name="connsiteY22" fmla="*/ 386 h 172420"/>
                <a:gd name="connsiteX23" fmla="*/ 107101 w 150968"/>
                <a:gd name="connsiteY23" fmla="*/ 2813 h 172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0968" h="172420">
                  <a:moveTo>
                    <a:pt x="108338" y="36423"/>
                  </a:moveTo>
                  <a:lnTo>
                    <a:pt x="120472" y="40039"/>
                  </a:lnTo>
                  <a:lnTo>
                    <a:pt x="121685" y="30332"/>
                  </a:lnTo>
                  <a:lnTo>
                    <a:pt x="150952" y="27905"/>
                  </a:lnTo>
                  <a:lnTo>
                    <a:pt x="148525" y="36278"/>
                  </a:lnTo>
                  <a:lnTo>
                    <a:pt x="115618" y="57852"/>
                  </a:lnTo>
                  <a:lnTo>
                    <a:pt x="110765" y="80590"/>
                  </a:lnTo>
                  <a:lnTo>
                    <a:pt x="92491" y="88987"/>
                  </a:lnTo>
                  <a:lnTo>
                    <a:pt x="115643" y="108134"/>
                  </a:lnTo>
                  <a:lnTo>
                    <a:pt x="122923" y="127305"/>
                  </a:lnTo>
                  <a:lnTo>
                    <a:pt x="118070" y="139269"/>
                  </a:lnTo>
                  <a:lnTo>
                    <a:pt x="43787" y="152446"/>
                  </a:lnTo>
                  <a:lnTo>
                    <a:pt x="42549" y="172807"/>
                  </a:lnTo>
                  <a:lnTo>
                    <a:pt x="24251" y="172807"/>
                  </a:lnTo>
                  <a:lnTo>
                    <a:pt x="24251" y="147180"/>
                  </a:lnTo>
                  <a:lnTo>
                    <a:pt x="4837" y="141793"/>
                  </a:lnTo>
                  <a:lnTo>
                    <a:pt x="18233" y="125024"/>
                  </a:lnTo>
                  <a:lnTo>
                    <a:pt x="2410" y="117744"/>
                  </a:lnTo>
                  <a:lnTo>
                    <a:pt x="-16" y="89011"/>
                  </a:lnTo>
                  <a:lnTo>
                    <a:pt x="21824" y="75834"/>
                  </a:lnTo>
                  <a:lnTo>
                    <a:pt x="19398" y="60278"/>
                  </a:lnTo>
                  <a:lnTo>
                    <a:pt x="37671" y="71053"/>
                  </a:lnTo>
                  <a:lnTo>
                    <a:pt x="96132" y="386"/>
                  </a:lnTo>
                  <a:lnTo>
                    <a:pt x="107101" y="2813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14" name="Луховицы">
              <a:extLst>
                <a:ext uri="{FF2B5EF4-FFF2-40B4-BE49-F238E27FC236}">
                  <a16:creationId xmlns:a16="http://schemas.microsoft.com/office/drawing/2014/main" id="{CE960EC2-E6BF-4E28-9788-ACFFA099C9C8}"/>
                </a:ext>
              </a:extLst>
            </p:cNvPr>
            <p:cNvSpPr/>
            <p:nvPr/>
          </p:nvSpPr>
          <p:spPr>
            <a:xfrm>
              <a:off x="7895042" y="4402810"/>
              <a:ext cx="1059979" cy="941934"/>
            </a:xfrm>
            <a:custGeom>
              <a:avLst/>
              <a:gdLst>
                <a:gd name="connsiteX0" fmla="*/ 233850 w 1027001"/>
                <a:gd name="connsiteY0" fmla="*/ 334404 h 912628"/>
                <a:gd name="connsiteX1" fmla="*/ 239941 w 1027001"/>
                <a:gd name="connsiteY1" fmla="*/ 285311 h 912628"/>
                <a:gd name="connsiteX2" fmla="*/ 161994 w 1027001"/>
                <a:gd name="connsiteY2" fmla="*/ 200375 h 912628"/>
                <a:gd name="connsiteX3" fmla="*/ 175389 w 1027001"/>
                <a:gd name="connsiteY3" fmla="*/ 148879 h 912628"/>
                <a:gd name="connsiteX4" fmla="*/ 253336 w 1027001"/>
                <a:gd name="connsiteY4" fmla="*/ 213552 h 912628"/>
                <a:gd name="connsiteX5" fmla="*/ 360550 w 1027001"/>
                <a:gd name="connsiteY5" fmla="*/ 238693 h 912628"/>
                <a:gd name="connsiteX6" fmla="*/ 386153 w 1027001"/>
                <a:gd name="connsiteY6" fmla="*/ 181203 h 912628"/>
                <a:gd name="connsiteX7" fmla="*/ 358124 w 1027001"/>
                <a:gd name="connsiteY7" fmla="*/ 152471 h 912628"/>
                <a:gd name="connsiteX8" fmla="*/ 448278 w 1027001"/>
                <a:gd name="connsiteY8" fmla="*/ 38705 h 912628"/>
                <a:gd name="connsiteX9" fmla="*/ 573765 w 1027001"/>
                <a:gd name="connsiteY9" fmla="*/ 89011 h 912628"/>
                <a:gd name="connsiteX10" fmla="*/ 687070 w 1027001"/>
                <a:gd name="connsiteY10" fmla="*/ 386 h 912628"/>
                <a:gd name="connsiteX11" fmla="*/ 843013 w 1027001"/>
                <a:gd name="connsiteY11" fmla="*/ 4002 h 912628"/>
                <a:gd name="connsiteX12" fmla="*/ 894193 w 1027001"/>
                <a:gd name="connsiteY12" fmla="*/ 108182 h 912628"/>
                <a:gd name="connsiteX13" fmla="*/ 892956 w 1027001"/>
                <a:gd name="connsiteY13" fmla="*/ 144098 h 912628"/>
                <a:gd name="connsiteX14" fmla="*/ 930716 w 1027001"/>
                <a:gd name="connsiteY14" fmla="*/ 145312 h 912628"/>
                <a:gd name="connsiteX15" fmla="*/ 929503 w 1027001"/>
                <a:gd name="connsiteY15" fmla="*/ 214765 h 912628"/>
                <a:gd name="connsiteX16" fmla="*/ 1006260 w 1027001"/>
                <a:gd name="connsiteY16" fmla="*/ 278201 h 912628"/>
                <a:gd name="connsiteX17" fmla="*/ 1026985 w 1027001"/>
                <a:gd name="connsiteY17" fmla="*/ 314141 h 912628"/>
                <a:gd name="connsiteX18" fmla="*/ 1020894 w 1027001"/>
                <a:gd name="connsiteY18" fmla="*/ 328531 h 912628"/>
                <a:gd name="connsiteX19" fmla="*/ 922198 w 1027001"/>
                <a:gd name="connsiteY19" fmla="*/ 328531 h 912628"/>
                <a:gd name="connsiteX20" fmla="*/ 916107 w 1027001"/>
                <a:gd name="connsiteY20" fmla="*/ 359667 h 912628"/>
                <a:gd name="connsiteX21" fmla="*/ 840562 w 1027001"/>
                <a:gd name="connsiteY21" fmla="*/ 438682 h 912628"/>
                <a:gd name="connsiteX22" fmla="*/ 841775 w 1027001"/>
                <a:gd name="connsiteY22" fmla="*/ 518910 h 912628"/>
                <a:gd name="connsiteX23" fmla="*/ 763828 w 1027001"/>
                <a:gd name="connsiteY23" fmla="*/ 588388 h 912628"/>
                <a:gd name="connsiteX24" fmla="*/ 796711 w 1027001"/>
                <a:gd name="connsiteY24" fmla="*/ 626706 h 912628"/>
                <a:gd name="connsiteX25" fmla="*/ 765163 w 1027001"/>
                <a:gd name="connsiteY25" fmla="*/ 650658 h 912628"/>
                <a:gd name="connsiteX26" fmla="*/ 746889 w 1027001"/>
                <a:gd name="connsiteY26" fmla="*/ 686574 h 912628"/>
                <a:gd name="connsiteX27" fmla="*/ 723738 w 1027001"/>
                <a:gd name="connsiteY27" fmla="*/ 733289 h 912628"/>
                <a:gd name="connsiteX28" fmla="*/ 731018 w 1027001"/>
                <a:gd name="connsiteY28" fmla="*/ 745253 h 912628"/>
                <a:gd name="connsiteX29" fmla="*/ 695660 w 1027001"/>
                <a:gd name="connsiteY29" fmla="*/ 765614 h 912628"/>
                <a:gd name="connsiteX30" fmla="*/ 699325 w 1027001"/>
                <a:gd name="connsiteY30" fmla="*/ 787163 h 912628"/>
                <a:gd name="connsiteX31" fmla="*/ 677484 w 1027001"/>
                <a:gd name="connsiteY31" fmla="*/ 806335 h 912628"/>
                <a:gd name="connsiteX32" fmla="*/ 749389 w 1027001"/>
                <a:gd name="connsiteY32" fmla="*/ 815896 h 912628"/>
                <a:gd name="connsiteX33" fmla="*/ 695758 w 1027001"/>
                <a:gd name="connsiteY33" fmla="*/ 857830 h 912628"/>
                <a:gd name="connsiteX34" fmla="*/ 707891 w 1027001"/>
                <a:gd name="connsiteY34" fmla="*/ 880569 h 912628"/>
                <a:gd name="connsiteX35" fmla="*/ 661613 w 1027001"/>
                <a:gd name="connsiteY35" fmla="*/ 866227 h 912628"/>
                <a:gd name="connsiteX36" fmla="*/ 659186 w 1027001"/>
                <a:gd name="connsiteY36" fmla="*/ 847056 h 912628"/>
                <a:gd name="connsiteX37" fmla="*/ 587282 w 1027001"/>
                <a:gd name="connsiteY37" fmla="*/ 856763 h 912628"/>
                <a:gd name="connsiteX38" fmla="*/ 577575 w 1027001"/>
                <a:gd name="connsiteY38" fmla="*/ 896270 h 912628"/>
                <a:gd name="connsiteX39" fmla="*/ 559301 w 1027001"/>
                <a:gd name="connsiteY39" fmla="*/ 913015 h 912628"/>
                <a:gd name="connsiteX40" fmla="*/ 525181 w 1027001"/>
                <a:gd name="connsiteY40" fmla="*/ 899862 h 912628"/>
                <a:gd name="connsiteX41" fmla="*/ 555637 w 1027001"/>
                <a:gd name="connsiteY41" fmla="*/ 892581 h 912628"/>
                <a:gd name="connsiteX42" fmla="*/ 589757 w 1027001"/>
                <a:gd name="connsiteY42" fmla="*/ 823128 h 912628"/>
                <a:gd name="connsiteX43" fmla="*/ 538577 w 1027001"/>
                <a:gd name="connsiteY43" fmla="*/ 826695 h 912628"/>
                <a:gd name="connsiteX44" fmla="*/ 531297 w 1027001"/>
                <a:gd name="connsiteY44" fmla="*/ 807548 h 912628"/>
                <a:gd name="connsiteX45" fmla="*/ 560418 w 1027001"/>
                <a:gd name="connsiteY45" fmla="*/ 791992 h 912628"/>
                <a:gd name="connsiteX46" fmla="*/ 550711 w 1027001"/>
                <a:gd name="connsiteY46" fmla="*/ 717734 h 912628"/>
                <a:gd name="connsiteX47" fmla="*/ 525133 w 1027001"/>
                <a:gd name="connsiteY47" fmla="*/ 729698 h 912628"/>
                <a:gd name="connsiteX48" fmla="*/ 484921 w 1027001"/>
                <a:gd name="connsiteY48" fmla="*/ 693806 h 912628"/>
                <a:gd name="connsiteX49" fmla="*/ 465507 w 1027001"/>
                <a:gd name="connsiteY49" fmla="*/ 645902 h 912628"/>
                <a:gd name="connsiteX50" fmla="*/ 392414 w 1027001"/>
                <a:gd name="connsiteY50" fmla="*/ 671019 h 912628"/>
                <a:gd name="connsiteX51" fmla="*/ 348538 w 1027001"/>
                <a:gd name="connsiteY51" fmla="*/ 615932 h 912628"/>
                <a:gd name="connsiteX52" fmla="*/ 203588 w 1027001"/>
                <a:gd name="connsiteY52" fmla="*/ 608773 h 912628"/>
                <a:gd name="connsiteX53" fmla="*/ 168255 w 1027001"/>
                <a:gd name="connsiteY53" fmla="*/ 546478 h 912628"/>
                <a:gd name="connsiteX54" fmla="*/ 115764 w 1027001"/>
                <a:gd name="connsiteY54" fmla="*/ 571522 h 912628"/>
                <a:gd name="connsiteX55" fmla="*/ 135178 w 1027001"/>
                <a:gd name="connsiteY55" fmla="*/ 506849 h 912628"/>
                <a:gd name="connsiteX56" fmla="*/ 62084 w 1027001"/>
                <a:gd name="connsiteY56" fmla="*/ 516556 h 912628"/>
                <a:gd name="connsiteX57" fmla="*/ 54804 w 1027001"/>
                <a:gd name="connsiteY57" fmla="*/ 492604 h 912628"/>
                <a:gd name="connsiteX58" fmla="*/ 23110 w 1027001"/>
                <a:gd name="connsiteY58" fmla="*/ 465060 h 912628"/>
                <a:gd name="connsiteX59" fmla="*/ 44951 w 1027001"/>
                <a:gd name="connsiteY59" fmla="*/ 448292 h 912628"/>
                <a:gd name="connsiteX60" fmla="*/ 3502 w 1027001"/>
                <a:gd name="connsiteY60" fmla="*/ 445865 h 912628"/>
                <a:gd name="connsiteX61" fmla="*/ 31531 w 1027001"/>
                <a:gd name="connsiteY61" fmla="*/ 394345 h 912628"/>
                <a:gd name="connsiteX62" fmla="*/ 14544 w 1027001"/>
                <a:gd name="connsiteY62" fmla="*/ 353624 h 912628"/>
                <a:gd name="connsiteX63" fmla="*/ -16 w 1027001"/>
                <a:gd name="connsiteY63" fmla="*/ 250657 h 912628"/>
                <a:gd name="connsiteX64" fmla="*/ 34128 w 1027001"/>
                <a:gd name="connsiteY64" fmla="*/ 251870 h 912628"/>
                <a:gd name="connsiteX65" fmla="*/ 110862 w 1027001"/>
                <a:gd name="connsiteY65" fmla="*/ 339233 h 91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027001" h="912628">
                  <a:moveTo>
                    <a:pt x="233850" y="334404"/>
                  </a:moveTo>
                  <a:lnTo>
                    <a:pt x="239941" y="285311"/>
                  </a:lnTo>
                  <a:lnTo>
                    <a:pt x="161994" y="200375"/>
                  </a:lnTo>
                  <a:lnTo>
                    <a:pt x="175389" y="148879"/>
                  </a:lnTo>
                  <a:lnTo>
                    <a:pt x="253336" y="213552"/>
                  </a:lnTo>
                  <a:lnTo>
                    <a:pt x="360550" y="238693"/>
                  </a:lnTo>
                  <a:lnTo>
                    <a:pt x="386153" y="181203"/>
                  </a:lnTo>
                  <a:lnTo>
                    <a:pt x="358124" y="152471"/>
                  </a:lnTo>
                  <a:lnTo>
                    <a:pt x="448278" y="38705"/>
                  </a:lnTo>
                  <a:lnTo>
                    <a:pt x="573765" y="89011"/>
                  </a:lnTo>
                  <a:lnTo>
                    <a:pt x="687070" y="386"/>
                  </a:lnTo>
                  <a:lnTo>
                    <a:pt x="843013" y="4002"/>
                  </a:lnTo>
                  <a:lnTo>
                    <a:pt x="894193" y="108182"/>
                  </a:lnTo>
                  <a:lnTo>
                    <a:pt x="892956" y="144098"/>
                  </a:lnTo>
                  <a:lnTo>
                    <a:pt x="930716" y="145312"/>
                  </a:lnTo>
                  <a:lnTo>
                    <a:pt x="929503" y="214765"/>
                  </a:lnTo>
                  <a:lnTo>
                    <a:pt x="1006260" y="278201"/>
                  </a:lnTo>
                  <a:lnTo>
                    <a:pt x="1026985" y="314141"/>
                  </a:lnTo>
                  <a:lnTo>
                    <a:pt x="1020894" y="328531"/>
                  </a:lnTo>
                  <a:lnTo>
                    <a:pt x="922198" y="328531"/>
                  </a:lnTo>
                  <a:lnTo>
                    <a:pt x="916107" y="359667"/>
                  </a:lnTo>
                  <a:lnTo>
                    <a:pt x="840562" y="438682"/>
                  </a:lnTo>
                  <a:lnTo>
                    <a:pt x="841775" y="518910"/>
                  </a:lnTo>
                  <a:lnTo>
                    <a:pt x="763828" y="588388"/>
                  </a:lnTo>
                  <a:lnTo>
                    <a:pt x="796711" y="626706"/>
                  </a:lnTo>
                  <a:lnTo>
                    <a:pt x="765163" y="650658"/>
                  </a:lnTo>
                  <a:lnTo>
                    <a:pt x="746889" y="686574"/>
                  </a:lnTo>
                  <a:lnTo>
                    <a:pt x="723738" y="733289"/>
                  </a:lnTo>
                  <a:lnTo>
                    <a:pt x="731018" y="745253"/>
                  </a:lnTo>
                  <a:lnTo>
                    <a:pt x="695660" y="765614"/>
                  </a:lnTo>
                  <a:lnTo>
                    <a:pt x="699325" y="787163"/>
                  </a:lnTo>
                  <a:lnTo>
                    <a:pt x="677484" y="806335"/>
                  </a:lnTo>
                  <a:lnTo>
                    <a:pt x="749389" y="815896"/>
                  </a:lnTo>
                  <a:lnTo>
                    <a:pt x="695758" y="857830"/>
                  </a:lnTo>
                  <a:lnTo>
                    <a:pt x="707891" y="880569"/>
                  </a:lnTo>
                  <a:lnTo>
                    <a:pt x="661613" y="866227"/>
                  </a:lnTo>
                  <a:lnTo>
                    <a:pt x="659186" y="847056"/>
                  </a:lnTo>
                  <a:lnTo>
                    <a:pt x="587282" y="856763"/>
                  </a:lnTo>
                  <a:lnTo>
                    <a:pt x="577575" y="896270"/>
                  </a:lnTo>
                  <a:lnTo>
                    <a:pt x="559301" y="913015"/>
                  </a:lnTo>
                  <a:lnTo>
                    <a:pt x="525181" y="899862"/>
                  </a:lnTo>
                  <a:lnTo>
                    <a:pt x="555637" y="892581"/>
                  </a:lnTo>
                  <a:lnTo>
                    <a:pt x="589757" y="823128"/>
                  </a:lnTo>
                  <a:lnTo>
                    <a:pt x="538577" y="826695"/>
                  </a:lnTo>
                  <a:lnTo>
                    <a:pt x="531297" y="807548"/>
                  </a:lnTo>
                  <a:lnTo>
                    <a:pt x="560418" y="791992"/>
                  </a:lnTo>
                  <a:lnTo>
                    <a:pt x="550711" y="717734"/>
                  </a:lnTo>
                  <a:lnTo>
                    <a:pt x="525133" y="729698"/>
                  </a:lnTo>
                  <a:lnTo>
                    <a:pt x="484921" y="693806"/>
                  </a:lnTo>
                  <a:lnTo>
                    <a:pt x="465507" y="645902"/>
                  </a:lnTo>
                  <a:lnTo>
                    <a:pt x="392414" y="671019"/>
                  </a:lnTo>
                  <a:lnTo>
                    <a:pt x="348538" y="615932"/>
                  </a:lnTo>
                  <a:lnTo>
                    <a:pt x="203588" y="608773"/>
                  </a:lnTo>
                  <a:lnTo>
                    <a:pt x="168255" y="546478"/>
                  </a:lnTo>
                  <a:lnTo>
                    <a:pt x="115764" y="571522"/>
                  </a:lnTo>
                  <a:lnTo>
                    <a:pt x="135178" y="506849"/>
                  </a:lnTo>
                  <a:lnTo>
                    <a:pt x="62084" y="516556"/>
                  </a:lnTo>
                  <a:lnTo>
                    <a:pt x="54804" y="492604"/>
                  </a:lnTo>
                  <a:lnTo>
                    <a:pt x="23110" y="465060"/>
                  </a:lnTo>
                  <a:lnTo>
                    <a:pt x="44951" y="448292"/>
                  </a:lnTo>
                  <a:lnTo>
                    <a:pt x="3502" y="445865"/>
                  </a:lnTo>
                  <a:lnTo>
                    <a:pt x="31531" y="394345"/>
                  </a:lnTo>
                  <a:lnTo>
                    <a:pt x="14544" y="353624"/>
                  </a:lnTo>
                  <a:lnTo>
                    <a:pt x="-16" y="250657"/>
                  </a:lnTo>
                  <a:lnTo>
                    <a:pt x="34128" y="251870"/>
                  </a:lnTo>
                  <a:lnTo>
                    <a:pt x="110862" y="339233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15" name="Лотошино">
              <a:extLst>
                <a:ext uri="{FF2B5EF4-FFF2-40B4-BE49-F238E27FC236}">
                  <a16:creationId xmlns:a16="http://schemas.microsoft.com/office/drawing/2014/main" id="{E1F8949E-9A95-4CD5-BD24-FE336F425F06}"/>
                </a:ext>
              </a:extLst>
            </p:cNvPr>
            <p:cNvSpPr/>
            <p:nvPr/>
          </p:nvSpPr>
          <p:spPr>
            <a:xfrm>
              <a:off x="3692391" y="1485837"/>
              <a:ext cx="906392" cy="785967"/>
            </a:xfrm>
            <a:custGeom>
              <a:avLst/>
              <a:gdLst>
                <a:gd name="connsiteX0" fmla="*/ 76596 w 878192"/>
                <a:gd name="connsiteY0" fmla="*/ 403931 h 761514"/>
                <a:gd name="connsiteX1" fmla="*/ 104625 w 878192"/>
                <a:gd name="connsiteY1" fmla="*/ 402717 h 761514"/>
                <a:gd name="connsiteX2" fmla="*/ 71718 w 878192"/>
                <a:gd name="connsiteY2" fmla="*/ 356027 h 761514"/>
                <a:gd name="connsiteX3" fmla="*/ 115570 w 878192"/>
                <a:gd name="connsiteY3" fmla="*/ 341660 h 761514"/>
                <a:gd name="connsiteX4" fmla="*/ 86449 w 878192"/>
                <a:gd name="connsiteY4" fmla="*/ 324891 h 761514"/>
                <a:gd name="connsiteX5" fmla="*/ 96156 w 878192"/>
                <a:gd name="connsiteY5" fmla="*/ 218308 h 761514"/>
                <a:gd name="connsiteX6" fmla="*/ 113143 w 878192"/>
                <a:gd name="connsiteY6" fmla="*/ 239858 h 761514"/>
                <a:gd name="connsiteX7" fmla="*/ 144812 w 878192"/>
                <a:gd name="connsiteY7" fmla="*/ 176398 h 761514"/>
                <a:gd name="connsiteX8" fmla="*/ 135105 w 878192"/>
                <a:gd name="connsiteY8" fmla="*/ 172807 h 761514"/>
                <a:gd name="connsiteX9" fmla="*/ 111954 w 878192"/>
                <a:gd name="connsiteY9" fmla="*/ 164410 h 761514"/>
                <a:gd name="connsiteX10" fmla="*/ 92540 w 878192"/>
                <a:gd name="connsiteY10" fmla="*/ 199137 h 761514"/>
                <a:gd name="connsiteX11" fmla="*/ 15782 w 878192"/>
                <a:gd name="connsiteY11" fmla="*/ 201564 h 761514"/>
                <a:gd name="connsiteX12" fmla="*/ 30342 w 878192"/>
                <a:gd name="connsiteY12" fmla="*/ 104494 h 761514"/>
                <a:gd name="connsiteX13" fmla="*/ 63249 w 878192"/>
                <a:gd name="connsiteY13" fmla="*/ 103305 h 761514"/>
                <a:gd name="connsiteX14" fmla="*/ 24203 w 878192"/>
                <a:gd name="connsiteY14" fmla="*/ 68626 h 761514"/>
                <a:gd name="connsiteX15" fmla="*/ 31483 w 878192"/>
                <a:gd name="connsiteY15" fmla="*/ 39894 h 761514"/>
                <a:gd name="connsiteX16" fmla="*/ 74145 w 878192"/>
                <a:gd name="connsiteY16" fmla="*/ 39894 h 761514"/>
                <a:gd name="connsiteX17" fmla="*/ 94845 w 878192"/>
                <a:gd name="connsiteY17" fmla="*/ 65059 h 761514"/>
                <a:gd name="connsiteX18" fmla="*/ 80285 w 878192"/>
                <a:gd name="connsiteY18" fmla="*/ 80614 h 761514"/>
                <a:gd name="connsiteX19" fmla="*/ 108290 w 878192"/>
                <a:gd name="connsiteY19" fmla="*/ 98573 h 761514"/>
                <a:gd name="connsiteX20" fmla="*/ 142410 w 878192"/>
                <a:gd name="connsiteY20" fmla="*/ 98573 h 761514"/>
                <a:gd name="connsiteX21" fmla="*/ 237441 w 878192"/>
                <a:gd name="connsiteY21" fmla="*/ 386 h 761514"/>
                <a:gd name="connsiteX22" fmla="*/ 259282 w 878192"/>
                <a:gd name="connsiteY22" fmla="*/ 386 h 761514"/>
                <a:gd name="connsiteX23" fmla="*/ 267824 w 878192"/>
                <a:gd name="connsiteY23" fmla="*/ 49479 h 761514"/>
                <a:gd name="connsiteX24" fmla="*/ 306798 w 878192"/>
                <a:gd name="connsiteY24" fmla="*/ 36302 h 761514"/>
                <a:gd name="connsiteX25" fmla="*/ 301944 w 878192"/>
                <a:gd name="connsiteY25" fmla="*/ 57852 h 761514"/>
                <a:gd name="connsiteX26" fmla="*/ 344607 w 878192"/>
                <a:gd name="connsiteY26" fmla="*/ 65132 h 761514"/>
                <a:gd name="connsiteX27" fmla="*/ 334900 w 878192"/>
                <a:gd name="connsiteY27" fmla="*/ 93865 h 761514"/>
                <a:gd name="connsiteX28" fmla="*/ 375111 w 878192"/>
                <a:gd name="connsiteY28" fmla="*/ 141769 h 761514"/>
                <a:gd name="connsiteX29" fmla="*/ 392098 w 878192"/>
                <a:gd name="connsiteY29" fmla="*/ 135775 h 761514"/>
                <a:gd name="connsiteX30" fmla="*/ 395738 w 878192"/>
                <a:gd name="connsiteY30" fmla="*/ 184868 h 761514"/>
                <a:gd name="connsiteX31" fmla="*/ 437163 w 878192"/>
                <a:gd name="connsiteY31" fmla="*/ 186057 h 761514"/>
                <a:gd name="connsiteX32" fmla="*/ 481063 w 878192"/>
                <a:gd name="connsiteY32" fmla="*/ 151136 h 761514"/>
                <a:gd name="connsiteX33" fmla="*/ 496910 w 878192"/>
                <a:gd name="connsiteY33" fmla="*/ 153563 h 761514"/>
                <a:gd name="connsiteX34" fmla="*/ 496910 w 878192"/>
                <a:gd name="connsiteY34" fmla="*/ 166740 h 761514"/>
                <a:gd name="connsiteX35" fmla="*/ 554181 w 878192"/>
                <a:gd name="connsiteY35" fmla="*/ 175112 h 761514"/>
                <a:gd name="connsiteX36" fmla="*/ 521274 w 878192"/>
                <a:gd name="connsiteY36" fmla="*/ 187100 h 761514"/>
                <a:gd name="connsiteX37" fmla="*/ 529792 w 878192"/>
                <a:gd name="connsiteY37" fmla="*/ 205058 h 761514"/>
                <a:gd name="connsiteX38" fmla="*/ 555394 w 878192"/>
                <a:gd name="connsiteY38" fmla="*/ 193094 h 761514"/>
                <a:gd name="connsiteX39" fmla="*/ 563912 w 878192"/>
                <a:gd name="connsiteY39" fmla="*/ 223016 h 761514"/>
                <a:gd name="connsiteX40" fmla="*/ 665035 w 878192"/>
                <a:gd name="connsiteY40" fmla="*/ 226608 h 761514"/>
                <a:gd name="connsiteX41" fmla="*/ 671126 w 878192"/>
                <a:gd name="connsiteY41" fmla="*/ 211052 h 761514"/>
                <a:gd name="connsiteX42" fmla="*/ 783218 w 878192"/>
                <a:gd name="connsiteY42" fmla="*/ 217046 h 761514"/>
                <a:gd name="connsiteX43" fmla="*/ 812339 w 878192"/>
                <a:gd name="connsiteY43" fmla="*/ 251749 h 761514"/>
                <a:gd name="connsiteX44" fmla="*/ 795352 w 878192"/>
                <a:gd name="connsiteY44" fmla="*/ 259029 h 761514"/>
                <a:gd name="connsiteX45" fmla="*/ 797778 w 878192"/>
                <a:gd name="connsiteY45" fmla="*/ 297348 h 761514"/>
                <a:gd name="connsiteX46" fmla="*/ 829448 w 878192"/>
                <a:gd name="connsiteY46" fmla="*/ 298537 h 761514"/>
                <a:gd name="connsiteX47" fmla="*/ 878177 w 878192"/>
                <a:gd name="connsiteY47" fmla="*/ 344038 h 761514"/>
                <a:gd name="connsiteX48" fmla="*/ 830685 w 878192"/>
                <a:gd name="connsiteY48" fmla="*/ 351319 h 761514"/>
                <a:gd name="connsiteX49" fmla="*/ 827021 w 878192"/>
                <a:gd name="connsiteY49" fmla="*/ 484256 h 761514"/>
                <a:gd name="connsiteX50" fmla="*/ 760018 w 878192"/>
                <a:gd name="connsiteY50" fmla="*/ 468676 h 761514"/>
                <a:gd name="connsiteX51" fmla="*/ 743031 w 878192"/>
                <a:gd name="connsiteY51" fmla="*/ 521385 h 761514"/>
                <a:gd name="connsiteX52" fmla="*/ 761304 w 878192"/>
                <a:gd name="connsiteY52" fmla="*/ 566887 h 761514"/>
                <a:gd name="connsiteX53" fmla="*/ 654090 w 878192"/>
                <a:gd name="connsiteY53" fmla="*/ 584845 h 761514"/>
                <a:gd name="connsiteX54" fmla="*/ 647975 w 878192"/>
                <a:gd name="connsiteY54" fmla="*/ 612219 h 761514"/>
                <a:gd name="connsiteX55" fmla="*/ 511519 w 878192"/>
                <a:gd name="connsiteY55" fmla="*/ 599041 h 761514"/>
                <a:gd name="connsiteX56" fmla="*/ 366545 w 878192"/>
                <a:gd name="connsiteY56" fmla="*/ 660123 h 761514"/>
                <a:gd name="connsiteX57" fmla="*/ 373825 w 878192"/>
                <a:gd name="connsiteY57" fmla="*/ 740351 h 761514"/>
                <a:gd name="connsiteX58" fmla="*/ 332424 w 878192"/>
                <a:gd name="connsiteY58" fmla="*/ 761901 h 761514"/>
                <a:gd name="connsiteX59" fmla="*/ 322717 w 878192"/>
                <a:gd name="connsiteY59" fmla="*/ 740351 h 761514"/>
                <a:gd name="connsiteX60" fmla="*/ 338564 w 878192"/>
                <a:gd name="connsiteY60" fmla="*/ 717588 h 761514"/>
                <a:gd name="connsiteX61" fmla="*/ 304444 w 878192"/>
                <a:gd name="connsiteY61" fmla="*/ 705624 h 761514"/>
                <a:gd name="connsiteX62" fmla="*/ 275202 w 878192"/>
                <a:gd name="connsiteY62" fmla="*/ 736760 h 761514"/>
                <a:gd name="connsiteX63" fmla="*/ 236179 w 878192"/>
                <a:gd name="connsiteY63" fmla="*/ 676964 h 761514"/>
                <a:gd name="connsiteX64" fmla="*/ 156995 w 878192"/>
                <a:gd name="connsiteY64" fmla="*/ 688928 h 761514"/>
                <a:gd name="connsiteX65" fmla="*/ 147288 w 878192"/>
                <a:gd name="connsiteY65" fmla="*/ 674562 h 761514"/>
                <a:gd name="connsiteX66" fmla="*/ 170439 w 878192"/>
                <a:gd name="connsiteY66" fmla="*/ 630249 h 761514"/>
                <a:gd name="connsiteX67" fmla="*/ 165585 w 878192"/>
                <a:gd name="connsiteY67" fmla="*/ 622969 h 761514"/>
                <a:gd name="connsiteX68" fmla="*/ 139983 w 878192"/>
                <a:gd name="connsiteY68" fmla="*/ 627823 h 761514"/>
                <a:gd name="connsiteX69" fmla="*/ 109479 w 878192"/>
                <a:gd name="connsiteY69" fmla="*/ 617072 h 761514"/>
                <a:gd name="connsiteX70" fmla="*/ 137411 w 878192"/>
                <a:gd name="connsiteY70" fmla="*/ 589529 h 761514"/>
                <a:gd name="connsiteX71" fmla="*/ 98583 w 878192"/>
                <a:gd name="connsiteY71" fmla="*/ 558393 h 761514"/>
                <a:gd name="connsiteX72" fmla="*/ 74315 w 878192"/>
                <a:gd name="connsiteY72" fmla="*/ 565674 h 761514"/>
                <a:gd name="connsiteX73" fmla="*/ 76742 w 878192"/>
                <a:gd name="connsiteY73" fmla="*/ 572954 h 761514"/>
                <a:gd name="connsiteX74" fmla="*/ 56017 w 878192"/>
                <a:gd name="connsiteY74" fmla="*/ 584942 h 761514"/>
                <a:gd name="connsiteX75" fmla="*/ 12166 w 878192"/>
                <a:gd name="connsiteY75" fmla="*/ 531044 h 761514"/>
                <a:gd name="connsiteX76" fmla="*/ 10953 w 878192"/>
                <a:gd name="connsiteY76" fmla="*/ 513086 h 761514"/>
                <a:gd name="connsiteX77" fmla="*/ -16 w 878192"/>
                <a:gd name="connsiteY77" fmla="*/ 495128 h 761514"/>
                <a:gd name="connsiteX78" fmla="*/ 3648 w 878192"/>
                <a:gd name="connsiteY78" fmla="*/ 483140 h 761514"/>
                <a:gd name="connsiteX79" fmla="*/ 68224 w 878192"/>
                <a:gd name="connsiteY79" fmla="*/ 503500 h 761514"/>
                <a:gd name="connsiteX80" fmla="*/ 120423 w 878192"/>
                <a:gd name="connsiteY80" fmla="*/ 462609 h 761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878192" h="761514">
                  <a:moveTo>
                    <a:pt x="76596" y="403931"/>
                  </a:moveTo>
                  <a:lnTo>
                    <a:pt x="104625" y="402717"/>
                  </a:lnTo>
                  <a:lnTo>
                    <a:pt x="71718" y="356027"/>
                  </a:lnTo>
                  <a:lnTo>
                    <a:pt x="115570" y="341660"/>
                  </a:lnTo>
                  <a:lnTo>
                    <a:pt x="86449" y="324891"/>
                  </a:lnTo>
                  <a:lnTo>
                    <a:pt x="96156" y="218308"/>
                  </a:lnTo>
                  <a:lnTo>
                    <a:pt x="113143" y="239858"/>
                  </a:lnTo>
                  <a:lnTo>
                    <a:pt x="144812" y="176398"/>
                  </a:lnTo>
                  <a:lnTo>
                    <a:pt x="135105" y="172807"/>
                  </a:lnTo>
                  <a:lnTo>
                    <a:pt x="111954" y="164410"/>
                  </a:lnTo>
                  <a:lnTo>
                    <a:pt x="92540" y="199137"/>
                  </a:lnTo>
                  <a:lnTo>
                    <a:pt x="15782" y="201564"/>
                  </a:lnTo>
                  <a:lnTo>
                    <a:pt x="30342" y="104494"/>
                  </a:lnTo>
                  <a:lnTo>
                    <a:pt x="63249" y="103305"/>
                  </a:lnTo>
                  <a:lnTo>
                    <a:pt x="24203" y="68626"/>
                  </a:lnTo>
                  <a:lnTo>
                    <a:pt x="31483" y="39894"/>
                  </a:lnTo>
                  <a:lnTo>
                    <a:pt x="74145" y="39894"/>
                  </a:lnTo>
                  <a:lnTo>
                    <a:pt x="94845" y="65059"/>
                  </a:lnTo>
                  <a:lnTo>
                    <a:pt x="80285" y="80614"/>
                  </a:lnTo>
                  <a:lnTo>
                    <a:pt x="108290" y="98573"/>
                  </a:lnTo>
                  <a:lnTo>
                    <a:pt x="142410" y="98573"/>
                  </a:lnTo>
                  <a:lnTo>
                    <a:pt x="237441" y="386"/>
                  </a:lnTo>
                  <a:lnTo>
                    <a:pt x="259282" y="386"/>
                  </a:lnTo>
                  <a:lnTo>
                    <a:pt x="267824" y="49479"/>
                  </a:lnTo>
                  <a:lnTo>
                    <a:pt x="306798" y="36302"/>
                  </a:lnTo>
                  <a:lnTo>
                    <a:pt x="301944" y="57852"/>
                  </a:lnTo>
                  <a:lnTo>
                    <a:pt x="344607" y="65132"/>
                  </a:lnTo>
                  <a:lnTo>
                    <a:pt x="334900" y="93865"/>
                  </a:lnTo>
                  <a:lnTo>
                    <a:pt x="375111" y="141769"/>
                  </a:lnTo>
                  <a:lnTo>
                    <a:pt x="392098" y="135775"/>
                  </a:lnTo>
                  <a:lnTo>
                    <a:pt x="395738" y="184868"/>
                  </a:lnTo>
                  <a:lnTo>
                    <a:pt x="437163" y="186057"/>
                  </a:lnTo>
                  <a:lnTo>
                    <a:pt x="481063" y="151136"/>
                  </a:lnTo>
                  <a:lnTo>
                    <a:pt x="496910" y="153563"/>
                  </a:lnTo>
                  <a:lnTo>
                    <a:pt x="496910" y="166740"/>
                  </a:lnTo>
                  <a:lnTo>
                    <a:pt x="554181" y="175112"/>
                  </a:lnTo>
                  <a:lnTo>
                    <a:pt x="521274" y="187100"/>
                  </a:lnTo>
                  <a:lnTo>
                    <a:pt x="529792" y="205058"/>
                  </a:lnTo>
                  <a:lnTo>
                    <a:pt x="555394" y="193094"/>
                  </a:lnTo>
                  <a:lnTo>
                    <a:pt x="563912" y="223016"/>
                  </a:lnTo>
                  <a:lnTo>
                    <a:pt x="665035" y="226608"/>
                  </a:lnTo>
                  <a:lnTo>
                    <a:pt x="671126" y="211052"/>
                  </a:lnTo>
                  <a:lnTo>
                    <a:pt x="783218" y="217046"/>
                  </a:lnTo>
                  <a:lnTo>
                    <a:pt x="812339" y="251749"/>
                  </a:lnTo>
                  <a:lnTo>
                    <a:pt x="795352" y="259029"/>
                  </a:lnTo>
                  <a:lnTo>
                    <a:pt x="797778" y="297348"/>
                  </a:lnTo>
                  <a:lnTo>
                    <a:pt x="829448" y="298537"/>
                  </a:lnTo>
                  <a:lnTo>
                    <a:pt x="878177" y="344038"/>
                  </a:lnTo>
                  <a:lnTo>
                    <a:pt x="830685" y="351319"/>
                  </a:lnTo>
                  <a:lnTo>
                    <a:pt x="827021" y="484256"/>
                  </a:lnTo>
                  <a:lnTo>
                    <a:pt x="760018" y="468676"/>
                  </a:lnTo>
                  <a:lnTo>
                    <a:pt x="743031" y="521385"/>
                  </a:lnTo>
                  <a:lnTo>
                    <a:pt x="761304" y="566887"/>
                  </a:lnTo>
                  <a:lnTo>
                    <a:pt x="654090" y="584845"/>
                  </a:lnTo>
                  <a:lnTo>
                    <a:pt x="647975" y="612219"/>
                  </a:lnTo>
                  <a:lnTo>
                    <a:pt x="511519" y="599041"/>
                  </a:lnTo>
                  <a:lnTo>
                    <a:pt x="366545" y="660123"/>
                  </a:lnTo>
                  <a:lnTo>
                    <a:pt x="373825" y="740351"/>
                  </a:lnTo>
                  <a:lnTo>
                    <a:pt x="332424" y="761901"/>
                  </a:lnTo>
                  <a:lnTo>
                    <a:pt x="322717" y="740351"/>
                  </a:lnTo>
                  <a:lnTo>
                    <a:pt x="338564" y="717588"/>
                  </a:lnTo>
                  <a:lnTo>
                    <a:pt x="304444" y="705624"/>
                  </a:lnTo>
                  <a:lnTo>
                    <a:pt x="275202" y="736760"/>
                  </a:lnTo>
                  <a:lnTo>
                    <a:pt x="236179" y="676964"/>
                  </a:lnTo>
                  <a:lnTo>
                    <a:pt x="156995" y="688928"/>
                  </a:lnTo>
                  <a:lnTo>
                    <a:pt x="147288" y="674562"/>
                  </a:lnTo>
                  <a:lnTo>
                    <a:pt x="170439" y="630249"/>
                  </a:lnTo>
                  <a:lnTo>
                    <a:pt x="165585" y="622969"/>
                  </a:lnTo>
                  <a:lnTo>
                    <a:pt x="139983" y="627823"/>
                  </a:lnTo>
                  <a:lnTo>
                    <a:pt x="109479" y="617072"/>
                  </a:lnTo>
                  <a:lnTo>
                    <a:pt x="137411" y="589529"/>
                  </a:lnTo>
                  <a:lnTo>
                    <a:pt x="98583" y="558393"/>
                  </a:lnTo>
                  <a:lnTo>
                    <a:pt x="74315" y="565674"/>
                  </a:lnTo>
                  <a:lnTo>
                    <a:pt x="76742" y="572954"/>
                  </a:lnTo>
                  <a:lnTo>
                    <a:pt x="56017" y="584942"/>
                  </a:lnTo>
                  <a:lnTo>
                    <a:pt x="12166" y="531044"/>
                  </a:lnTo>
                  <a:lnTo>
                    <a:pt x="10953" y="513086"/>
                  </a:lnTo>
                  <a:lnTo>
                    <a:pt x="-16" y="495128"/>
                  </a:lnTo>
                  <a:lnTo>
                    <a:pt x="3648" y="483140"/>
                  </a:lnTo>
                  <a:lnTo>
                    <a:pt x="68224" y="503500"/>
                  </a:lnTo>
                  <a:lnTo>
                    <a:pt x="120423" y="462609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16" name="Котельники">
              <a:extLst>
                <a:ext uri="{FF2B5EF4-FFF2-40B4-BE49-F238E27FC236}">
                  <a16:creationId xmlns:a16="http://schemas.microsoft.com/office/drawing/2014/main" id="{3C0C6D31-CB35-4C75-8096-1E918545C46D}"/>
                </a:ext>
              </a:extLst>
            </p:cNvPr>
            <p:cNvSpPr/>
            <p:nvPr/>
          </p:nvSpPr>
          <p:spPr>
            <a:xfrm>
              <a:off x="6730467" y="3203146"/>
              <a:ext cx="82603" cy="121225"/>
            </a:xfrm>
            <a:custGeom>
              <a:avLst/>
              <a:gdLst>
                <a:gd name="connsiteX0" fmla="*/ 38375 w 80034"/>
                <a:gd name="connsiteY0" fmla="*/ 30356 h 117454"/>
                <a:gd name="connsiteX1" fmla="*/ 70311 w 80034"/>
                <a:gd name="connsiteY1" fmla="*/ 62802 h 117454"/>
                <a:gd name="connsiteX2" fmla="*/ 80018 w 80034"/>
                <a:gd name="connsiteY2" fmla="*/ 97602 h 117454"/>
                <a:gd name="connsiteX3" fmla="*/ 77786 w 80034"/>
                <a:gd name="connsiteY3" fmla="*/ 117841 h 117454"/>
                <a:gd name="connsiteX4" fmla="*/ 41724 w 80034"/>
                <a:gd name="connsiteY4" fmla="*/ 111434 h 117454"/>
                <a:gd name="connsiteX5" fmla="*/ 10904 w 80034"/>
                <a:gd name="connsiteY5" fmla="*/ 101994 h 117454"/>
                <a:gd name="connsiteX6" fmla="*/ 10079 w 80034"/>
                <a:gd name="connsiteY6" fmla="*/ 87434 h 117454"/>
                <a:gd name="connsiteX7" fmla="*/ -16 w 80034"/>
                <a:gd name="connsiteY7" fmla="*/ 79085 h 117454"/>
                <a:gd name="connsiteX8" fmla="*/ 10710 w 80034"/>
                <a:gd name="connsiteY8" fmla="*/ 70640 h 117454"/>
                <a:gd name="connsiteX9" fmla="*/ 12506 w 80034"/>
                <a:gd name="connsiteY9" fmla="*/ 32274 h 117454"/>
                <a:gd name="connsiteX10" fmla="*/ 7483 w 80034"/>
                <a:gd name="connsiteY10" fmla="*/ 386 h 117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034" h="117454">
                  <a:moveTo>
                    <a:pt x="38375" y="30356"/>
                  </a:moveTo>
                  <a:lnTo>
                    <a:pt x="70311" y="62802"/>
                  </a:lnTo>
                  <a:lnTo>
                    <a:pt x="80018" y="97602"/>
                  </a:lnTo>
                  <a:lnTo>
                    <a:pt x="77786" y="117841"/>
                  </a:lnTo>
                  <a:lnTo>
                    <a:pt x="41724" y="111434"/>
                  </a:lnTo>
                  <a:lnTo>
                    <a:pt x="10904" y="101994"/>
                  </a:lnTo>
                  <a:lnTo>
                    <a:pt x="10079" y="87434"/>
                  </a:lnTo>
                  <a:lnTo>
                    <a:pt x="-16" y="79085"/>
                  </a:lnTo>
                  <a:lnTo>
                    <a:pt x="10710" y="70640"/>
                  </a:lnTo>
                  <a:lnTo>
                    <a:pt x="12506" y="32274"/>
                  </a:lnTo>
                  <a:lnTo>
                    <a:pt x="7483" y="386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17" name="Королев">
              <a:extLst>
                <a:ext uri="{FF2B5EF4-FFF2-40B4-BE49-F238E27FC236}">
                  <a16:creationId xmlns:a16="http://schemas.microsoft.com/office/drawing/2014/main" id="{EA2DF2BA-2490-4907-93AC-1D75FDF4AE3D}"/>
                </a:ext>
              </a:extLst>
            </p:cNvPr>
            <p:cNvSpPr/>
            <p:nvPr/>
          </p:nvSpPr>
          <p:spPr>
            <a:xfrm>
              <a:off x="6677719" y="2614120"/>
              <a:ext cx="209641" cy="203955"/>
            </a:xfrm>
            <a:custGeom>
              <a:avLst/>
              <a:gdLst>
                <a:gd name="connsiteX0" fmla="*/ 59706 w 203119"/>
                <a:gd name="connsiteY0" fmla="*/ 110682 h 197610"/>
                <a:gd name="connsiteX1" fmla="*/ 3648 w 203119"/>
                <a:gd name="connsiteY1" fmla="*/ 121457 h 197610"/>
                <a:gd name="connsiteX2" fmla="*/ -16 w 203119"/>
                <a:gd name="connsiteY2" fmla="*/ 98718 h 197610"/>
                <a:gd name="connsiteX3" fmla="*/ 15830 w 203119"/>
                <a:gd name="connsiteY3" fmla="*/ 55595 h 197610"/>
                <a:gd name="connsiteX4" fmla="*/ 30391 w 203119"/>
                <a:gd name="connsiteY4" fmla="*/ 42442 h 197610"/>
                <a:gd name="connsiteX5" fmla="*/ 30391 w 203119"/>
                <a:gd name="connsiteY5" fmla="*/ 38850 h 197610"/>
                <a:gd name="connsiteX6" fmla="*/ 31580 w 203119"/>
                <a:gd name="connsiteY6" fmla="*/ 36423 h 197610"/>
                <a:gd name="connsiteX7" fmla="*/ 31580 w 203119"/>
                <a:gd name="connsiteY7" fmla="*/ 32832 h 197610"/>
                <a:gd name="connsiteX8" fmla="*/ 50994 w 203119"/>
                <a:gd name="connsiteY8" fmla="*/ 32832 h 197610"/>
                <a:gd name="connsiteX9" fmla="*/ 44927 w 203119"/>
                <a:gd name="connsiteY9" fmla="*/ 18465 h 197610"/>
                <a:gd name="connsiteX10" fmla="*/ 53445 w 203119"/>
                <a:gd name="connsiteY10" fmla="*/ 11185 h 197610"/>
                <a:gd name="connsiteX11" fmla="*/ 71718 w 203119"/>
                <a:gd name="connsiteY11" fmla="*/ 18465 h 197610"/>
                <a:gd name="connsiteX12" fmla="*/ 83852 w 203119"/>
                <a:gd name="connsiteY12" fmla="*/ 10069 h 197610"/>
                <a:gd name="connsiteX13" fmla="*/ 148428 w 203119"/>
                <a:gd name="connsiteY13" fmla="*/ 16063 h 197610"/>
                <a:gd name="connsiteX14" fmla="*/ 158135 w 203119"/>
                <a:gd name="connsiteY14" fmla="*/ 6356 h 197610"/>
                <a:gd name="connsiteX15" fmla="*/ 175122 w 203119"/>
                <a:gd name="connsiteY15" fmla="*/ 386 h 197610"/>
                <a:gd name="connsiteX16" fmla="*/ 190969 w 203119"/>
                <a:gd name="connsiteY16" fmla="*/ 1575 h 197610"/>
                <a:gd name="connsiteX17" fmla="*/ 203103 w 203119"/>
                <a:gd name="connsiteY17" fmla="*/ 20722 h 197610"/>
                <a:gd name="connsiteX18" fmla="*/ 199438 w 203119"/>
                <a:gd name="connsiteY18" fmla="*/ 35089 h 197610"/>
                <a:gd name="connsiteX19" fmla="*/ 188469 w 203119"/>
                <a:gd name="connsiteY19" fmla="*/ 33900 h 197610"/>
                <a:gd name="connsiteX20" fmla="*/ 187256 w 203119"/>
                <a:gd name="connsiteY20" fmla="*/ 23125 h 197610"/>
                <a:gd name="connsiteX21" fmla="*/ 158135 w 203119"/>
                <a:gd name="connsiteY21" fmla="*/ 23125 h 197610"/>
                <a:gd name="connsiteX22" fmla="*/ 156922 w 203119"/>
                <a:gd name="connsiteY22" fmla="*/ 38705 h 197610"/>
                <a:gd name="connsiteX23" fmla="*/ 128893 w 203119"/>
                <a:gd name="connsiteY23" fmla="*/ 56662 h 197610"/>
                <a:gd name="connsiteX24" fmla="*/ 152044 w 203119"/>
                <a:gd name="connsiteY24" fmla="*/ 86584 h 197610"/>
                <a:gd name="connsiteX25" fmla="*/ 135057 w 203119"/>
                <a:gd name="connsiteY25" fmla="*/ 104567 h 197610"/>
                <a:gd name="connsiteX26" fmla="*/ 153330 w 203119"/>
                <a:gd name="connsiteY26" fmla="*/ 110536 h 197610"/>
                <a:gd name="connsiteX27" fmla="*/ 163037 w 203119"/>
                <a:gd name="connsiteY27" fmla="*/ 104567 h 197610"/>
                <a:gd name="connsiteX28" fmla="*/ 174006 w 203119"/>
                <a:gd name="connsiteY28" fmla="*/ 116531 h 197610"/>
                <a:gd name="connsiteX29" fmla="*/ 166726 w 203119"/>
                <a:gd name="connsiteY29" fmla="*/ 165624 h 197610"/>
                <a:gd name="connsiteX30" fmla="*/ 148452 w 203119"/>
                <a:gd name="connsiteY30" fmla="*/ 175331 h 197610"/>
                <a:gd name="connsiteX31" fmla="*/ 139910 w 203119"/>
                <a:gd name="connsiteY31" fmla="*/ 168050 h 197610"/>
                <a:gd name="connsiteX32" fmla="*/ 59512 w 203119"/>
                <a:gd name="connsiteY32" fmla="*/ 196783 h 197610"/>
                <a:gd name="connsiteX33" fmla="*/ 38812 w 203119"/>
                <a:gd name="connsiteY33" fmla="*/ 197997 h 197610"/>
                <a:gd name="connsiteX34" fmla="*/ 16971 w 203119"/>
                <a:gd name="connsiteY34" fmla="*/ 180014 h 197610"/>
                <a:gd name="connsiteX35" fmla="*/ 15758 w 203119"/>
                <a:gd name="connsiteY35" fmla="*/ 169240 h 197610"/>
                <a:gd name="connsiteX36" fmla="*/ 59633 w 203119"/>
                <a:gd name="connsiteY36" fmla="*/ 165648 h 197610"/>
                <a:gd name="connsiteX37" fmla="*/ 85211 w 203119"/>
                <a:gd name="connsiteY37" fmla="*/ 127329 h 197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3119" h="197610">
                  <a:moveTo>
                    <a:pt x="59706" y="110682"/>
                  </a:moveTo>
                  <a:lnTo>
                    <a:pt x="3648" y="121457"/>
                  </a:lnTo>
                  <a:lnTo>
                    <a:pt x="-16" y="98718"/>
                  </a:lnTo>
                  <a:lnTo>
                    <a:pt x="15830" y="55595"/>
                  </a:lnTo>
                  <a:lnTo>
                    <a:pt x="30391" y="42442"/>
                  </a:lnTo>
                  <a:lnTo>
                    <a:pt x="30391" y="38850"/>
                  </a:lnTo>
                  <a:lnTo>
                    <a:pt x="31580" y="36423"/>
                  </a:lnTo>
                  <a:lnTo>
                    <a:pt x="31580" y="32832"/>
                  </a:lnTo>
                  <a:lnTo>
                    <a:pt x="50994" y="32832"/>
                  </a:lnTo>
                  <a:lnTo>
                    <a:pt x="44927" y="18465"/>
                  </a:lnTo>
                  <a:lnTo>
                    <a:pt x="53445" y="11185"/>
                  </a:lnTo>
                  <a:lnTo>
                    <a:pt x="71718" y="18465"/>
                  </a:lnTo>
                  <a:lnTo>
                    <a:pt x="83852" y="10069"/>
                  </a:lnTo>
                  <a:lnTo>
                    <a:pt x="148428" y="16063"/>
                  </a:lnTo>
                  <a:lnTo>
                    <a:pt x="158135" y="6356"/>
                  </a:lnTo>
                  <a:lnTo>
                    <a:pt x="175122" y="386"/>
                  </a:lnTo>
                  <a:lnTo>
                    <a:pt x="190969" y="1575"/>
                  </a:lnTo>
                  <a:lnTo>
                    <a:pt x="203103" y="20722"/>
                  </a:lnTo>
                  <a:lnTo>
                    <a:pt x="199438" y="35089"/>
                  </a:lnTo>
                  <a:lnTo>
                    <a:pt x="188469" y="33900"/>
                  </a:lnTo>
                  <a:lnTo>
                    <a:pt x="187256" y="23125"/>
                  </a:lnTo>
                  <a:lnTo>
                    <a:pt x="158135" y="23125"/>
                  </a:lnTo>
                  <a:lnTo>
                    <a:pt x="156922" y="38705"/>
                  </a:lnTo>
                  <a:lnTo>
                    <a:pt x="128893" y="56662"/>
                  </a:lnTo>
                  <a:lnTo>
                    <a:pt x="152044" y="86584"/>
                  </a:lnTo>
                  <a:lnTo>
                    <a:pt x="135057" y="104567"/>
                  </a:lnTo>
                  <a:lnTo>
                    <a:pt x="153330" y="110536"/>
                  </a:lnTo>
                  <a:lnTo>
                    <a:pt x="163037" y="104567"/>
                  </a:lnTo>
                  <a:lnTo>
                    <a:pt x="174006" y="116531"/>
                  </a:lnTo>
                  <a:lnTo>
                    <a:pt x="166726" y="165624"/>
                  </a:lnTo>
                  <a:lnTo>
                    <a:pt x="148452" y="175331"/>
                  </a:lnTo>
                  <a:lnTo>
                    <a:pt x="139910" y="168050"/>
                  </a:lnTo>
                  <a:lnTo>
                    <a:pt x="59512" y="196783"/>
                  </a:lnTo>
                  <a:lnTo>
                    <a:pt x="38812" y="197997"/>
                  </a:lnTo>
                  <a:lnTo>
                    <a:pt x="16971" y="180014"/>
                  </a:lnTo>
                  <a:lnTo>
                    <a:pt x="15758" y="169240"/>
                  </a:lnTo>
                  <a:lnTo>
                    <a:pt x="59633" y="165648"/>
                  </a:lnTo>
                  <a:lnTo>
                    <a:pt x="85211" y="127329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18" name="Коломна (Озеры)">
              <a:extLst>
                <a:ext uri="{FF2B5EF4-FFF2-40B4-BE49-F238E27FC236}">
                  <a16:creationId xmlns:a16="http://schemas.microsoft.com/office/drawing/2014/main" id="{1F7E5929-255A-4C3A-901E-76F253CB98FC}"/>
                </a:ext>
              </a:extLst>
            </p:cNvPr>
            <p:cNvSpPr/>
            <p:nvPr/>
          </p:nvSpPr>
          <p:spPr>
            <a:xfrm>
              <a:off x="7320452" y="4127569"/>
              <a:ext cx="1283823" cy="1123496"/>
            </a:xfrm>
            <a:custGeom>
              <a:avLst/>
              <a:gdLst>
                <a:gd name="connsiteX0" fmla="*/ 2076763 w 3540027"/>
                <a:gd name="connsiteY0" fmla="*/ 0 h 3097942"/>
                <a:gd name="connsiteX1" fmla="*/ 2170343 w 3540027"/>
                <a:gd name="connsiteY1" fmla="*/ 81841 h 3097942"/>
                <a:gd name="connsiteX2" fmla="*/ 2340241 w 3540027"/>
                <a:gd name="connsiteY2" fmla="*/ 47311 h 3097942"/>
                <a:gd name="connsiteX3" fmla="*/ 2156464 w 3540027"/>
                <a:gd name="connsiteY3" fmla="*/ 190548 h 3097942"/>
                <a:gd name="connsiteX4" fmla="*/ 2291689 w 3540027"/>
                <a:gd name="connsiteY4" fmla="*/ 490426 h 3097942"/>
                <a:gd name="connsiteX5" fmla="*/ 2756354 w 3540027"/>
                <a:gd name="connsiteY5" fmla="*/ 330267 h 3097942"/>
                <a:gd name="connsiteX6" fmla="*/ 2836054 w 3540027"/>
                <a:gd name="connsiteY6" fmla="*/ 589257 h 3097942"/>
                <a:gd name="connsiteX7" fmla="*/ 2992070 w 3540027"/>
                <a:gd name="connsiteY7" fmla="*/ 626759 h 3097942"/>
                <a:gd name="connsiteX8" fmla="*/ 2971351 w 3540027"/>
                <a:gd name="connsiteY8" fmla="*/ 722135 h 3097942"/>
                <a:gd name="connsiteX9" fmla="*/ 3123982 w 3540027"/>
                <a:gd name="connsiteY9" fmla="*/ 759639 h 3097942"/>
                <a:gd name="connsiteX10" fmla="*/ 3189872 w 3540027"/>
                <a:gd name="connsiteY10" fmla="*/ 671027 h 3097942"/>
                <a:gd name="connsiteX11" fmla="*/ 3345887 w 3540027"/>
                <a:gd name="connsiteY11" fmla="*/ 742649 h 3097942"/>
                <a:gd name="connsiteX12" fmla="*/ 3540027 w 3540027"/>
                <a:gd name="connsiteY12" fmla="*/ 759639 h 3097942"/>
                <a:gd name="connsiteX13" fmla="*/ 3217498 w 3540027"/>
                <a:gd name="connsiteY13" fmla="*/ 1012206 h 3097942"/>
                <a:gd name="connsiteX14" fmla="*/ 2860365 w 3540027"/>
                <a:gd name="connsiteY14" fmla="*/ 869035 h 3097942"/>
                <a:gd name="connsiteX15" fmla="*/ 2603791 w 3540027"/>
                <a:gd name="connsiteY15" fmla="*/ 1192810 h 3097942"/>
                <a:gd name="connsiteX16" fmla="*/ 2683560 w 3540027"/>
                <a:gd name="connsiteY16" fmla="*/ 1274580 h 3097942"/>
                <a:gd name="connsiteX17" fmla="*/ 2610698 w 3540027"/>
                <a:gd name="connsiteY17" fmla="*/ 1438194 h 3097942"/>
                <a:gd name="connsiteX18" fmla="*/ 2305640 w 3540027"/>
                <a:gd name="connsiteY18" fmla="*/ 1366644 h 3097942"/>
                <a:gd name="connsiteX19" fmla="*/ 2083738 w 3540027"/>
                <a:gd name="connsiteY19" fmla="*/ 1182588 h 3097942"/>
                <a:gd name="connsiteX20" fmla="*/ 2045614 w 3540027"/>
                <a:gd name="connsiteY20" fmla="*/ 1328935 h 3097942"/>
                <a:gd name="connsiteX21" fmla="*/ 2267447 w 3540027"/>
                <a:gd name="connsiteY21" fmla="*/ 1570659 h 3097942"/>
                <a:gd name="connsiteX22" fmla="*/ 2250113 w 3540027"/>
                <a:gd name="connsiteY22" fmla="*/ 1710376 h 3097942"/>
                <a:gd name="connsiteX23" fmla="*/ 1899958 w 3540027"/>
                <a:gd name="connsiteY23" fmla="*/ 1724190 h 3097942"/>
                <a:gd name="connsiteX24" fmla="*/ 1681576 w 3540027"/>
                <a:gd name="connsiteY24" fmla="*/ 1475559 h 3097942"/>
                <a:gd name="connsiteX25" fmla="*/ 1584404 w 3540027"/>
                <a:gd name="connsiteY25" fmla="*/ 1472104 h 3097942"/>
                <a:gd name="connsiteX26" fmla="*/ 1625821 w 3540027"/>
                <a:gd name="connsiteY26" fmla="*/ 1764998 h 3097942"/>
                <a:gd name="connsiteX27" fmla="*/ 1626047 w 3540027"/>
                <a:gd name="connsiteY27" fmla="*/ 1764935 h 3097942"/>
                <a:gd name="connsiteX28" fmla="*/ 1674391 w 3540027"/>
                <a:gd name="connsiteY28" fmla="*/ 1880757 h 3097942"/>
                <a:gd name="connsiteX29" fmla="*/ 1594829 w 3540027"/>
                <a:gd name="connsiteY29" fmla="*/ 2027449 h 3097942"/>
                <a:gd name="connsiteX30" fmla="*/ 1712791 w 3540027"/>
                <a:gd name="connsiteY30" fmla="*/ 2034356 h 3097942"/>
                <a:gd name="connsiteX31" fmla="*/ 1650288 w 3540027"/>
                <a:gd name="connsiteY31" fmla="*/ 2082077 h 3097942"/>
                <a:gd name="connsiteX32" fmla="*/ 1740485 w 3540027"/>
                <a:gd name="connsiteY32" fmla="*/ 2160466 h 3097942"/>
                <a:gd name="connsiteX33" fmla="*/ 1567135 w 3540027"/>
                <a:gd name="connsiteY33" fmla="*/ 2177456 h 3097942"/>
                <a:gd name="connsiteX34" fmla="*/ 1730126 w 3540027"/>
                <a:gd name="connsiteY34" fmla="*/ 2266133 h 3097942"/>
                <a:gd name="connsiteX35" fmla="*/ 1726605 w 3540027"/>
                <a:gd name="connsiteY35" fmla="*/ 2419456 h 3097942"/>
                <a:gd name="connsiteX36" fmla="*/ 1549801 w 3540027"/>
                <a:gd name="connsiteY36" fmla="*/ 2409304 h 3097942"/>
                <a:gd name="connsiteX37" fmla="*/ 1615619 w 3540027"/>
                <a:gd name="connsiteY37" fmla="*/ 2695505 h 3097942"/>
                <a:gd name="connsiteX38" fmla="*/ 1470031 w 3540027"/>
                <a:gd name="connsiteY38" fmla="*/ 2644397 h 3097942"/>
                <a:gd name="connsiteX39" fmla="*/ 1466576 w 3540027"/>
                <a:gd name="connsiteY39" fmla="*/ 2831840 h 3097942"/>
                <a:gd name="connsiteX40" fmla="*/ 1230792 w 3540027"/>
                <a:gd name="connsiteY40" fmla="*/ 2719402 h 3097942"/>
                <a:gd name="connsiteX41" fmla="*/ 804320 w 3540027"/>
                <a:gd name="connsiteY41" fmla="*/ 3097942 h 3097942"/>
                <a:gd name="connsiteX42" fmla="*/ 630971 w 3540027"/>
                <a:gd name="connsiteY42" fmla="*/ 3091038 h 3097942"/>
                <a:gd name="connsiteX43" fmla="*/ 703833 w 3540027"/>
                <a:gd name="connsiteY43" fmla="*/ 2856218 h 3097942"/>
                <a:gd name="connsiteX44" fmla="*/ 478408 w 3540027"/>
                <a:gd name="connsiteY44" fmla="*/ 2852766 h 3097942"/>
                <a:gd name="connsiteX45" fmla="*/ 561285 w 3540027"/>
                <a:gd name="connsiteY45" fmla="*/ 2770994 h 3097942"/>
                <a:gd name="connsiteX46" fmla="*/ 429508 w 3540027"/>
                <a:gd name="connsiteY46" fmla="*/ 2511935 h 3097942"/>
                <a:gd name="connsiteX47" fmla="*/ 495398 w 3540027"/>
                <a:gd name="connsiteY47" fmla="*/ 2409788 h 3097942"/>
                <a:gd name="connsiteX48" fmla="*/ 245728 w 3540027"/>
                <a:gd name="connsiteY48" fmla="*/ 2382163 h 3097942"/>
                <a:gd name="connsiteX49" fmla="*/ 93236 w 3540027"/>
                <a:gd name="connsiteY49" fmla="*/ 2436654 h 3097942"/>
                <a:gd name="connsiteX50" fmla="*/ 27349 w 3540027"/>
                <a:gd name="connsiteY50" fmla="*/ 2412828 h 3097942"/>
                <a:gd name="connsiteX51" fmla="*/ 141720 w 3540027"/>
                <a:gd name="connsiteY51" fmla="*/ 2262818 h 3097942"/>
                <a:gd name="connsiteX52" fmla="*/ 308163 w 3540027"/>
                <a:gd name="connsiteY52" fmla="*/ 2215165 h 3097942"/>
                <a:gd name="connsiteX53" fmla="*/ 315070 w 3540027"/>
                <a:gd name="connsiteY53" fmla="*/ 2075377 h 3097942"/>
                <a:gd name="connsiteX54" fmla="*/ 38121 w 3540027"/>
                <a:gd name="connsiteY54" fmla="*/ 1969710 h 3097942"/>
                <a:gd name="connsiteX55" fmla="*/ 0 w 3540027"/>
                <a:gd name="connsiteY55" fmla="*/ 1724326 h 3097942"/>
                <a:gd name="connsiteX56" fmla="*/ 75970 w 3540027"/>
                <a:gd name="connsiteY56" fmla="*/ 1714035 h 3097942"/>
                <a:gd name="connsiteX57" fmla="*/ 110503 w 3540027"/>
                <a:gd name="connsiteY57" fmla="*/ 1547038 h 3097942"/>
                <a:gd name="connsiteX58" fmla="*/ 276877 w 3540027"/>
                <a:gd name="connsiteY58" fmla="*/ 1557329 h 3097942"/>
                <a:gd name="connsiteX59" fmla="*/ 297595 w 3540027"/>
                <a:gd name="connsiteY59" fmla="*/ 1489094 h 3097942"/>
                <a:gd name="connsiteX60" fmla="*/ 394702 w 3540027"/>
                <a:gd name="connsiteY60" fmla="*/ 1461881 h 3097942"/>
                <a:gd name="connsiteX61" fmla="*/ 395210 w 3540027"/>
                <a:gd name="connsiteY61" fmla="*/ 1461853 h 3097942"/>
                <a:gd name="connsiteX62" fmla="*/ 395117 w 3540027"/>
                <a:gd name="connsiteY62" fmla="*/ 1461745 h 3097942"/>
                <a:gd name="connsiteX63" fmla="*/ 436557 w 3540027"/>
                <a:gd name="connsiteY63" fmla="*/ 1304901 h 3097942"/>
                <a:gd name="connsiteX64" fmla="*/ 384550 w 3540027"/>
                <a:gd name="connsiteY64" fmla="*/ 1264085 h 3097942"/>
                <a:gd name="connsiteX65" fmla="*/ 457344 w 3540027"/>
                <a:gd name="connsiteY65" fmla="*/ 1137972 h 3097942"/>
                <a:gd name="connsiteX66" fmla="*/ 505688 w 3540027"/>
                <a:gd name="connsiteY66" fmla="*/ 1165185 h 3097942"/>
                <a:gd name="connsiteX67" fmla="*/ 523026 w 3540027"/>
                <a:gd name="connsiteY67" fmla="*/ 1011859 h 3097942"/>
                <a:gd name="connsiteX68" fmla="*/ 460867 w 3540027"/>
                <a:gd name="connsiteY68" fmla="*/ 1045979 h 3097942"/>
                <a:gd name="connsiteX69" fmla="*/ 443533 w 3540027"/>
                <a:gd name="connsiteY69" fmla="*/ 947079 h 3097942"/>
                <a:gd name="connsiteX70" fmla="*/ 374467 w 3540027"/>
                <a:gd name="connsiteY70" fmla="*/ 957370 h 3097942"/>
                <a:gd name="connsiteX71" fmla="*/ 468119 w 3540027"/>
                <a:gd name="connsiteY71" fmla="*/ 831257 h 3097942"/>
                <a:gd name="connsiteX72" fmla="*/ 416112 w 3540027"/>
                <a:gd name="connsiteY72" fmla="*/ 769930 h 3097942"/>
                <a:gd name="connsiteX73" fmla="*/ 381582 w 3540027"/>
                <a:gd name="connsiteY73" fmla="*/ 848316 h 3097942"/>
                <a:gd name="connsiteX74" fmla="*/ 305196 w 3540027"/>
                <a:gd name="connsiteY74" fmla="*/ 780082 h 3097942"/>
                <a:gd name="connsiteX75" fmla="*/ 437041 w 3540027"/>
                <a:gd name="connsiteY75" fmla="*/ 623304 h 3097942"/>
                <a:gd name="connsiteX76" fmla="*/ 541049 w 3540027"/>
                <a:gd name="connsiteY76" fmla="*/ 654040 h 3097942"/>
                <a:gd name="connsiteX77" fmla="*/ 551409 w 3540027"/>
                <a:gd name="connsiteY77" fmla="*/ 572267 h 3097942"/>
                <a:gd name="connsiteX78" fmla="*/ 468532 w 3540027"/>
                <a:gd name="connsiteY78" fmla="*/ 446086 h 3097942"/>
                <a:gd name="connsiteX79" fmla="*/ 402645 w 3540027"/>
                <a:gd name="connsiteY79" fmla="*/ 429027 h 3097942"/>
                <a:gd name="connsiteX80" fmla="*/ 419980 w 3540027"/>
                <a:gd name="connsiteY80" fmla="*/ 309753 h 3097942"/>
                <a:gd name="connsiteX81" fmla="*/ 527446 w 3540027"/>
                <a:gd name="connsiteY81" fmla="*/ 337379 h 3097942"/>
                <a:gd name="connsiteX82" fmla="*/ 551687 w 3540027"/>
                <a:gd name="connsiteY82" fmla="*/ 242003 h 3097942"/>
                <a:gd name="connsiteX83" fmla="*/ 627657 w 3540027"/>
                <a:gd name="connsiteY83" fmla="*/ 238548 h 3097942"/>
                <a:gd name="connsiteX84" fmla="*/ 617298 w 3540027"/>
                <a:gd name="connsiteY84" fmla="*/ 190895 h 3097942"/>
                <a:gd name="connsiteX85" fmla="*/ 842655 w 3540027"/>
                <a:gd name="connsiteY85" fmla="*/ 276052 h 3097942"/>
                <a:gd name="connsiteX86" fmla="*/ 797623 w 3540027"/>
                <a:gd name="connsiteY86" fmla="*/ 197663 h 3097942"/>
                <a:gd name="connsiteX87" fmla="*/ 873593 w 3540027"/>
                <a:gd name="connsiteY87" fmla="*/ 163614 h 3097942"/>
                <a:gd name="connsiteX88" fmla="*/ 1001846 w 3540027"/>
                <a:gd name="connsiteY88" fmla="*/ 258990 h 3097942"/>
                <a:gd name="connsiteX89" fmla="*/ 1230726 w 3540027"/>
                <a:gd name="connsiteY89" fmla="*/ 98831 h 3097942"/>
                <a:gd name="connsiteX90" fmla="*/ 1275755 w 3540027"/>
                <a:gd name="connsiteY90" fmla="*/ 170381 h 3097942"/>
                <a:gd name="connsiteX91" fmla="*/ 1629433 w 3540027"/>
                <a:gd name="connsiteY91" fmla="*/ 146555 h 3097942"/>
                <a:gd name="connsiteX92" fmla="*/ 1723085 w 3540027"/>
                <a:gd name="connsiteY92" fmla="*/ 10222 h 3097942"/>
                <a:gd name="connsiteX93" fmla="*/ 1996925 w 3540027"/>
                <a:gd name="connsiteY93" fmla="*/ 91995 h 309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3540027" h="3097942">
                  <a:moveTo>
                    <a:pt x="2076763" y="0"/>
                  </a:moveTo>
                  <a:lnTo>
                    <a:pt x="2170343" y="81841"/>
                  </a:lnTo>
                  <a:lnTo>
                    <a:pt x="2340241" y="47311"/>
                  </a:lnTo>
                  <a:lnTo>
                    <a:pt x="2156464" y="190548"/>
                  </a:lnTo>
                  <a:lnTo>
                    <a:pt x="2291689" y="490426"/>
                  </a:lnTo>
                  <a:lnTo>
                    <a:pt x="2756354" y="330267"/>
                  </a:lnTo>
                  <a:lnTo>
                    <a:pt x="2836054" y="589257"/>
                  </a:lnTo>
                  <a:lnTo>
                    <a:pt x="2992070" y="626759"/>
                  </a:lnTo>
                  <a:lnTo>
                    <a:pt x="2971351" y="722135"/>
                  </a:lnTo>
                  <a:lnTo>
                    <a:pt x="3123982" y="759639"/>
                  </a:lnTo>
                  <a:lnTo>
                    <a:pt x="3189872" y="671027"/>
                  </a:lnTo>
                  <a:lnTo>
                    <a:pt x="3345887" y="742649"/>
                  </a:lnTo>
                  <a:lnTo>
                    <a:pt x="3540027" y="759639"/>
                  </a:lnTo>
                  <a:lnTo>
                    <a:pt x="3217498" y="1012206"/>
                  </a:lnTo>
                  <a:lnTo>
                    <a:pt x="2860365" y="869035"/>
                  </a:lnTo>
                  <a:lnTo>
                    <a:pt x="2603791" y="1192810"/>
                  </a:lnTo>
                  <a:lnTo>
                    <a:pt x="2683560" y="1274580"/>
                  </a:lnTo>
                  <a:lnTo>
                    <a:pt x="2610698" y="1438194"/>
                  </a:lnTo>
                  <a:lnTo>
                    <a:pt x="2305640" y="1366644"/>
                  </a:lnTo>
                  <a:lnTo>
                    <a:pt x="2083738" y="1182588"/>
                  </a:lnTo>
                  <a:lnTo>
                    <a:pt x="2045614" y="1328935"/>
                  </a:lnTo>
                  <a:lnTo>
                    <a:pt x="2267447" y="1570659"/>
                  </a:lnTo>
                  <a:lnTo>
                    <a:pt x="2250113" y="1710376"/>
                  </a:lnTo>
                  <a:lnTo>
                    <a:pt x="1899958" y="1724190"/>
                  </a:lnTo>
                  <a:lnTo>
                    <a:pt x="1681576" y="1475559"/>
                  </a:lnTo>
                  <a:lnTo>
                    <a:pt x="1584404" y="1472104"/>
                  </a:lnTo>
                  <a:lnTo>
                    <a:pt x="1625821" y="1764998"/>
                  </a:lnTo>
                  <a:lnTo>
                    <a:pt x="1626047" y="1764935"/>
                  </a:lnTo>
                  <a:lnTo>
                    <a:pt x="1674391" y="1880757"/>
                  </a:lnTo>
                  <a:lnTo>
                    <a:pt x="1594829" y="2027449"/>
                  </a:lnTo>
                  <a:lnTo>
                    <a:pt x="1712791" y="2034356"/>
                  </a:lnTo>
                  <a:lnTo>
                    <a:pt x="1650288" y="2082077"/>
                  </a:lnTo>
                  <a:lnTo>
                    <a:pt x="1740485" y="2160466"/>
                  </a:lnTo>
                  <a:lnTo>
                    <a:pt x="1567135" y="2177456"/>
                  </a:lnTo>
                  <a:lnTo>
                    <a:pt x="1730126" y="2266133"/>
                  </a:lnTo>
                  <a:cubicBezTo>
                    <a:pt x="1728953" y="2317241"/>
                    <a:pt x="1727778" y="2368348"/>
                    <a:pt x="1726605" y="2419456"/>
                  </a:cubicBezTo>
                  <a:lnTo>
                    <a:pt x="1549801" y="2409304"/>
                  </a:lnTo>
                  <a:lnTo>
                    <a:pt x="1615619" y="2695505"/>
                  </a:lnTo>
                  <a:lnTo>
                    <a:pt x="1470031" y="2644397"/>
                  </a:lnTo>
                  <a:cubicBezTo>
                    <a:pt x="1468879" y="2706877"/>
                    <a:pt x="1467729" y="2769360"/>
                    <a:pt x="1466576" y="2831840"/>
                  </a:cubicBezTo>
                  <a:lnTo>
                    <a:pt x="1230792" y="2719402"/>
                  </a:lnTo>
                  <a:lnTo>
                    <a:pt x="804320" y="3097942"/>
                  </a:lnTo>
                  <a:lnTo>
                    <a:pt x="630971" y="3091038"/>
                  </a:lnTo>
                  <a:lnTo>
                    <a:pt x="703833" y="2856218"/>
                  </a:lnTo>
                  <a:lnTo>
                    <a:pt x="478408" y="2852766"/>
                  </a:lnTo>
                  <a:lnTo>
                    <a:pt x="561285" y="2770994"/>
                  </a:lnTo>
                  <a:lnTo>
                    <a:pt x="429508" y="2511935"/>
                  </a:lnTo>
                  <a:lnTo>
                    <a:pt x="495398" y="2409788"/>
                  </a:lnTo>
                  <a:lnTo>
                    <a:pt x="245728" y="2382163"/>
                  </a:lnTo>
                  <a:lnTo>
                    <a:pt x="93236" y="2436654"/>
                  </a:lnTo>
                  <a:lnTo>
                    <a:pt x="27349" y="2412828"/>
                  </a:lnTo>
                  <a:lnTo>
                    <a:pt x="141720" y="2262818"/>
                  </a:lnTo>
                  <a:lnTo>
                    <a:pt x="308163" y="2215165"/>
                  </a:lnTo>
                  <a:lnTo>
                    <a:pt x="315070" y="2075377"/>
                  </a:lnTo>
                  <a:lnTo>
                    <a:pt x="38121" y="1969710"/>
                  </a:lnTo>
                  <a:lnTo>
                    <a:pt x="0" y="1724326"/>
                  </a:lnTo>
                  <a:lnTo>
                    <a:pt x="75970" y="1714035"/>
                  </a:lnTo>
                  <a:lnTo>
                    <a:pt x="110503" y="1547038"/>
                  </a:lnTo>
                  <a:lnTo>
                    <a:pt x="276877" y="1557329"/>
                  </a:lnTo>
                  <a:lnTo>
                    <a:pt x="297595" y="1489094"/>
                  </a:lnTo>
                  <a:lnTo>
                    <a:pt x="394702" y="1461881"/>
                  </a:lnTo>
                  <a:lnTo>
                    <a:pt x="395210" y="1461853"/>
                  </a:lnTo>
                  <a:lnTo>
                    <a:pt x="395117" y="1461745"/>
                  </a:lnTo>
                  <a:lnTo>
                    <a:pt x="436557" y="1304901"/>
                  </a:lnTo>
                  <a:lnTo>
                    <a:pt x="384550" y="1264085"/>
                  </a:lnTo>
                  <a:lnTo>
                    <a:pt x="457344" y="1137972"/>
                  </a:lnTo>
                  <a:lnTo>
                    <a:pt x="505688" y="1165185"/>
                  </a:lnTo>
                  <a:lnTo>
                    <a:pt x="523026" y="1011859"/>
                  </a:lnTo>
                  <a:lnTo>
                    <a:pt x="460867" y="1045979"/>
                  </a:lnTo>
                  <a:lnTo>
                    <a:pt x="443533" y="947079"/>
                  </a:lnTo>
                  <a:lnTo>
                    <a:pt x="374467" y="957370"/>
                  </a:lnTo>
                  <a:lnTo>
                    <a:pt x="468119" y="831257"/>
                  </a:lnTo>
                  <a:lnTo>
                    <a:pt x="416112" y="769930"/>
                  </a:lnTo>
                  <a:lnTo>
                    <a:pt x="381582" y="848316"/>
                  </a:lnTo>
                  <a:lnTo>
                    <a:pt x="305196" y="780082"/>
                  </a:lnTo>
                  <a:lnTo>
                    <a:pt x="437041" y="623304"/>
                  </a:lnTo>
                  <a:lnTo>
                    <a:pt x="541049" y="654040"/>
                  </a:lnTo>
                  <a:lnTo>
                    <a:pt x="551409" y="572267"/>
                  </a:lnTo>
                  <a:lnTo>
                    <a:pt x="468532" y="446086"/>
                  </a:lnTo>
                  <a:lnTo>
                    <a:pt x="402645" y="429027"/>
                  </a:lnTo>
                  <a:lnTo>
                    <a:pt x="419980" y="309753"/>
                  </a:lnTo>
                  <a:lnTo>
                    <a:pt x="527446" y="337379"/>
                  </a:lnTo>
                  <a:lnTo>
                    <a:pt x="551687" y="242003"/>
                  </a:lnTo>
                  <a:lnTo>
                    <a:pt x="627657" y="238548"/>
                  </a:lnTo>
                  <a:lnTo>
                    <a:pt x="617298" y="190895"/>
                  </a:lnTo>
                  <a:lnTo>
                    <a:pt x="842655" y="276052"/>
                  </a:lnTo>
                  <a:lnTo>
                    <a:pt x="797623" y="197663"/>
                  </a:lnTo>
                  <a:lnTo>
                    <a:pt x="873593" y="163614"/>
                  </a:lnTo>
                  <a:lnTo>
                    <a:pt x="1001846" y="258990"/>
                  </a:lnTo>
                  <a:lnTo>
                    <a:pt x="1230726" y="98831"/>
                  </a:lnTo>
                  <a:lnTo>
                    <a:pt x="1275755" y="170381"/>
                  </a:lnTo>
                  <a:lnTo>
                    <a:pt x="1629433" y="146555"/>
                  </a:lnTo>
                  <a:lnTo>
                    <a:pt x="1723085" y="10222"/>
                  </a:lnTo>
                  <a:lnTo>
                    <a:pt x="1996925" y="91995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ru-RU">
                <a:solidFill>
                  <a:srgbClr val="FDE6C3"/>
                </a:solidFill>
              </a:endParaRPr>
            </a:p>
          </p:txBody>
        </p:sp>
        <p:sp>
          <p:nvSpPr>
            <p:cNvPr id="119" name="Клин">
              <a:extLst>
                <a:ext uri="{FF2B5EF4-FFF2-40B4-BE49-F238E27FC236}">
                  <a16:creationId xmlns:a16="http://schemas.microsoft.com/office/drawing/2014/main" id="{400F3426-3AC7-4C64-85B3-25D8DCB4B0C5}"/>
                </a:ext>
              </a:extLst>
            </p:cNvPr>
            <p:cNvSpPr/>
            <p:nvPr/>
          </p:nvSpPr>
          <p:spPr>
            <a:xfrm>
              <a:off x="4546361" y="1228157"/>
              <a:ext cx="1283696" cy="1150623"/>
            </a:xfrm>
            <a:custGeom>
              <a:avLst/>
              <a:gdLst>
                <a:gd name="connsiteX0" fmla="*/ 180170 w 1243758"/>
                <a:gd name="connsiteY0" fmla="*/ 405071 h 1114825"/>
                <a:gd name="connsiteX1" fmla="*/ 180170 w 1243758"/>
                <a:gd name="connsiteY1" fmla="*/ 378717 h 1114825"/>
                <a:gd name="connsiteX2" fmla="*/ 219168 w 1243758"/>
                <a:gd name="connsiteY2" fmla="*/ 384711 h 1114825"/>
                <a:gd name="connsiteX3" fmla="*/ 244746 w 1243758"/>
                <a:gd name="connsiteY3" fmla="*/ 334429 h 1114825"/>
                <a:gd name="connsiteX4" fmla="*/ 328809 w 1243758"/>
                <a:gd name="connsiteY4" fmla="*/ 309263 h 1114825"/>
                <a:gd name="connsiteX5" fmla="*/ 417749 w 1243758"/>
                <a:gd name="connsiteY5" fmla="*/ 229035 h 1114825"/>
                <a:gd name="connsiteX6" fmla="*/ 433596 w 1243758"/>
                <a:gd name="connsiteY6" fmla="*/ 256578 h 1114825"/>
                <a:gd name="connsiteX7" fmla="*/ 548114 w 1243758"/>
                <a:gd name="connsiteY7" fmla="*/ 260170 h 1114825"/>
                <a:gd name="connsiteX8" fmla="*/ 549328 w 1243758"/>
                <a:gd name="connsiteY8" fmla="*/ 202680 h 1114825"/>
                <a:gd name="connsiteX9" fmla="*/ 607812 w 1243758"/>
                <a:gd name="connsiteY9" fmla="*/ 203893 h 1114825"/>
                <a:gd name="connsiteX10" fmla="*/ 633390 w 1243758"/>
                <a:gd name="connsiteY10" fmla="*/ 164362 h 1114825"/>
                <a:gd name="connsiteX11" fmla="*/ 700393 w 1243758"/>
                <a:gd name="connsiteY11" fmla="*/ 211077 h 1114825"/>
                <a:gd name="connsiteX12" fmla="*/ 682119 w 1243758"/>
                <a:gd name="connsiteY12" fmla="*/ 154800 h 1114825"/>
                <a:gd name="connsiteX13" fmla="*/ 877036 w 1243758"/>
                <a:gd name="connsiteY13" fmla="*/ 45815 h 1114825"/>
                <a:gd name="connsiteX14" fmla="*/ 863640 w 1243758"/>
                <a:gd name="connsiteY14" fmla="*/ 386 h 1114825"/>
                <a:gd name="connsiteX15" fmla="*/ 959885 w 1243758"/>
                <a:gd name="connsiteY15" fmla="*/ 41107 h 1114825"/>
                <a:gd name="connsiteX16" fmla="*/ 968428 w 1243758"/>
                <a:gd name="connsiteY16" fmla="*/ 19533 h 1114825"/>
                <a:gd name="connsiteX17" fmla="*/ 985415 w 1243758"/>
                <a:gd name="connsiteY17" fmla="*/ 48290 h 1114825"/>
                <a:gd name="connsiteX18" fmla="*/ 1085324 w 1243758"/>
                <a:gd name="connsiteY18" fmla="*/ 71029 h 1114825"/>
                <a:gd name="connsiteX19" fmla="*/ 1063483 w 1243758"/>
                <a:gd name="connsiteY19" fmla="*/ 106969 h 1114825"/>
                <a:gd name="connsiteX20" fmla="*/ 1185331 w 1243758"/>
                <a:gd name="connsiteY20" fmla="*/ 127329 h 1114825"/>
                <a:gd name="connsiteX21" fmla="*/ 1229182 w 1243758"/>
                <a:gd name="connsiteY21" fmla="*/ 140482 h 1114825"/>
                <a:gd name="connsiteX22" fmla="*/ 1243743 w 1243758"/>
                <a:gd name="connsiteY22" fmla="*/ 163245 h 1114825"/>
                <a:gd name="connsiteX23" fmla="*/ 1209647 w 1243758"/>
                <a:gd name="connsiteY23" fmla="*/ 190789 h 1114825"/>
                <a:gd name="connsiteX24" fmla="*/ 1147498 w 1243758"/>
                <a:gd name="connsiteY24" fmla="*/ 191978 h 1114825"/>
                <a:gd name="connsiteX25" fmla="*/ 1124371 w 1243758"/>
                <a:gd name="connsiteY25" fmla="*/ 238693 h 1114825"/>
                <a:gd name="connsiteX26" fmla="*/ 1074404 w 1243758"/>
                <a:gd name="connsiteY26" fmla="*/ 286597 h 1114825"/>
                <a:gd name="connsiteX27" fmla="*/ 1143857 w 1243758"/>
                <a:gd name="connsiteY27" fmla="*/ 352459 h 1114825"/>
                <a:gd name="connsiteX28" fmla="*/ 1135315 w 1243758"/>
                <a:gd name="connsiteY28" fmla="*/ 390778 h 1114825"/>
                <a:gd name="connsiteX29" fmla="*/ 1162131 w 1243758"/>
                <a:gd name="connsiteY29" fmla="*/ 411138 h 1114825"/>
                <a:gd name="connsiteX30" fmla="*/ 1124371 w 1243758"/>
                <a:gd name="connsiteY30" fmla="*/ 418418 h 1114825"/>
                <a:gd name="connsiteX31" fmla="*/ 1125584 w 1243758"/>
                <a:gd name="connsiteY31" fmla="*/ 436376 h 1114825"/>
                <a:gd name="connsiteX32" fmla="*/ 1144998 w 1243758"/>
                <a:gd name="connsiteY32" fmla="*/ 438803 h 1114825"/>
                <a:gd name="connsiteX33" fmla="*/ 1130438 w 1243758"/>
                <a:gd name="connsiteY33" fmla="*/ 453169 h 1114825"/>
                <a:gd name="connsiteX34" fmla="*/ 1135291 w 1243758"/>
                <a:gd name="connsiteY34" fmla="*/ 487896 h 1114825"/>
                <a:gd name="connsiteX35" fmla="*/ 1103743 w 1243758"/>
                <a:gd name="connsiteY35" fmla="*/ 491488 h 1114825"/>
                <a:gd name="connsiteX36" fmla="*/ 1129224 w 1243758"/>
                <a:gd name="connsiteY36" fmla="*/ 551259 h 1114825"/>
                <a:gd name="connsiteX37" fmla="*/ 1064673 w 1243758"/>
                <a:gd name="connsiteY37" fmla="*/ 552472 h 1114825"/>
                <a:gd name="connsiteX38" fmla="*/ 1120706 w 1243758"/>
                <a:gd name="connsiteY38" fmla="*/ 593193 h 1114825"/>
                <a:gd name="connsiteX39" fmla="*/ 1115853 w 1243758"/>
                <a:gd name="connsiteY39" fmla="*/ 620712 h 1114825"/>
                <a:gd name="connsiteX40" fmla="*/ 1058606 w 1243758"/>
                <a:gd name="connsiteY40" fmla="*/ 596760 h 1114825"/>
                <a:gd name="connsiteX41" fmla="*/ 1002548 w 1243758"/>
                <a:gd name="connsiteY41" fmla="*/ 608748 h 1114825"/>
                <a:gd name="connsiteX42" fmla="*/ 1002548 w 1243758"/>
                <a:gd name="connsiteY42" fmla="*/ 644664 h 1114825"/>
                <a:gd name="connsiteX43" fmla="*/ 958696 w 1243758"/>
                <a:gd name="connsiteY43" fmla="*/ 642238 h 1114825"/>
                <a:gd name="connsiteX44" fmla="*/ 965977 w 1243758"/>
                <a:gd name="connsiteY44" fmla="*/ 678154 h 1114825"/>
                <a:gd name="connsiteX45" fmla="*/ 937972 w 1243758"/>
                <a:gd name="connsiteY45" fmla="*/ 712880 h 1114825"/>
                <a:gd name="connsiteX46" fmla="*/ 934307 w 1243758"/>
                <a:gd name="connsiteY46" fmla="*/ 772748 h 1114825"/>
                <a:gd name="connsiteX47" fmla="*/ 870945 w 1243758"/>
                <a:gd name="connsiteY47" fmla="*/ 780029 h 1114825"/>
                <a:gd name="connsiteX48" fmla="*/ 862427 w 1243758"/>
                <a:gd name="connsiteY48" fmla="*/ 796773 h 1114825"/>
                <a:gd name="connsiteX49" fmla="*/ 794211 w 1243758"/>
                <a:gd name="connsiteY49" fmla="*/ 821817 h 1114825"/>
                <a:gd name="connsiteX50" fmla="*/ 801491 w 1243758"/>
                <a:gd name="connsiteY50" fmla="*/ 855331 h 1114825"/>
                <a:gd name="connsiteX51" fmla="*/ 784504 w 1243758"/>
                <a:gd name="connsiteY51" fmla="*/ 875691 h 1114825"/>
                <a:gd name="connsiteX52" fmla="*/ 797900 w 1243758"/>
                <a:gd name="connsiteY52" fmla="*/ 885277 h 1114825"/>
                <a:gd name="connsiteX53" fmla="*/ 767395 w 1243758"/>
                <a:gd name="connsiteY53" fmla="*/ 911631 h 1114825"/>
                <a:gd name="connsiteX54" fmla="*/ 812484 w 1243758"/>
                <a:gd name="connsiteY54" fmla="*/ 947547 h 1114825"/>
                <a:gd name="connsiteX55" fmla="*/ 780791 w 1243758"/>
                <a:gd name="connsiteY55" fmla="*/ 1028989 h 1114825"/>
                <a:gd name="connsiteX56" fmla="*/ 774700 w 1243758"/>
                <a:gd name="connsiteY56" fmla="*/ 1009818 h 1114825"/>
                <a:gd name="connsiteX57" fmla="*/ 753927 w 1243758"/>
                <a:gd name="connsiteY57" fmla="*/ 1015812 h 1114825"/>
                <a:gd name="connsiteX58" fmla="*/ 736940 w 1243758"/>
                <a:gd name="connsiteY58" fmla="*/ 1000208 h 1114825"/>
                <a:gd name="connsiteX59" fmla="*/ 719952 w 1243758"/>
                <a:gd name="connsiteY59" fmla="*/ 1012342 h 1114825"/>
                <a:gd name="connsiteX60" fmla="*/ 739366 w 1243758"/>
                <a:gd name="connsiteY60" fmla="*/ 1025519 h 1114825"/>
                <a:gd name="connsiteX61" fmla="*/ 729659 w 1243758"/>
                <a:gd name="connsiteY61" fmla="*/ 1047068 h 1114825"/>
                <a:gd name="connsiteX62" fmla="*/ 669961 w 1243758"/>
                <a:gd name="connsiteY62" fmla="*/ 1025519 h 1114825"/>
                <a:gd name="connsiteX63" fmla="*/ 683357 w 1243758"/>
                <a:gd name="connsiteY63" fmla="*/ 1077015 h 1114825"/>
                <a:gd name="connsiteX64" fmla="*/ 650475 w 1243758"/>
                <a:gd name="connsiteY64" fmla="*/ 1072161 h 1114825"/>
                <a:gd name="connsiteX65" fmla="*/ 639506 w 1243758"/>
                <a:gd name="connsiteY65" fmla="*/ 1090119 h 1114825"/>
                <a:gd name="connsiteX66" fmla="*/ 594417 w 1243758"/>
                <a:gd name="connsiteY66" fmla="*/ 1074564 h 1114825"/>
                <a:gd name="connsiteX67" fmla="*/ 489654 w 1243758"/>
                <a:gd name="connsiteY67" fmla="*/ 1105699 h 1114825"/>
                <a:gd name="connsiteX68" fmla="*/ 455436 w 1243758"/>
                <a:gd name="connsiteY68" fmla="*/ 1084076 h 1114825"/>
                <a:gd name="connsiteX69" fmla="*/ 436022 w 1243758"/>
                <a:gd name="connsiteY69" fmla="*/ 1111620 h 1114825"/>
                <a:gd name="connsiteX70" fmla="*/ 306895 w 1243758"/>
                <a:gd name="connsiteY70" fmla="*/ 1115212 h 1114825"/>
                <a:gd name="connsiteX71" fmla="*/ 289908 w 1243758"/>
                <a:gd name="connsiteY71" fmla="*/ 1014623 h 1114825"/>
                <a:gd name="connsiteX72" fmla="*/ 320364 w 1243758"/>
                <a:gd name="connsiteY72" fmla="*/ 918815 h 1114825"/>
                <a:gd name="connsiteX73" fmla="*/ 213150 w 1243758"/>
                <a:gd name="connsiteY73" fmla="*/ 862514 h 1114825"/>
                <a:gd name="connsiteX74" fmla="*/ 219241 w 1243758"/>
                <a:gd name="connsiteY74" fmla="*/ 819415 h 1114825"/>
                <a:gd name="connsiteX75" fmla="*/ 148574 w 1243758"/>
                <a:gd name="connsiteY75" fmla="*/ 821842 h 1114825"/>
                <a:gd name="connsiteX76" fmla="*/ 107149 w 1243758"/>
                <a:gd name="connsiteY76" fmla="*/ 747583 h 1114825"/>
                <a:gd name="connsiteX77" fmla="*/ 158329 w 1243758"/>
                <a:gd name="connsiteY77" fmla="*/ 739211 h 1114825"/>
                <a:gd name="connsiteX78" fmla="*/ 113264 w 1243758"/>
                <a:gd name="connsiteY78" fmla="*/ 687691 h 1114825"/>
                <a:gd name="connsiteX79" fmla="*/ 133989 w 1243758"/>
                <a:gd name="connsiteY79" fmla="*/ 654153 h 1114825"/>
                <a:gd name="connsiteX80" fmla="*/ 80285 w 1243758"/>
                <a:gd name="connsiteY80" fmla="*/ 654153 h 1114825"/>
                <a:gd name="connsiteX81" fmla="*/ 48737 w 1243758"/>
                <a:gd name="connsiteY81" fmla="*/ 593096 h 1114825"/>
                <a:gd name="connsiteX82" fmla="*/ -16 w 1243758"/>
                <a:gd name="connsiteY82" fmla="*/ 547570 h 1114825"/>
                <a:gd name="connsiteX83" fmla="*/ 12117 w 1243758"/>
                <a:gd name="connsiteY83" fmla="*/ 438609 h 1114825"/>
                <a:gd name="connsiteX84" fmla="*/ 41238 w 1243758"/>
                <a:gd name="connsiteY84" fmla="*/ 446981 h 1114825"/>
                <a:gd name="connsiteX85" fmla="*/ 65506 w 1243758"/>
                <a:gd name="connsiteY85" fmla="*/ 377527 h 111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243758" h="1114825">
                  <a:moveTo>
                    <a:pt x="180170" y="405071"/>
                  </a:moveTo>
                  <a:lnTo>
                    <a:pt x="180170" y="378717"/>
                  </a:lnTo>
                  <a:lnTo>
                    <a:pt x="219168" y="384711"/>
                  </a:lnTo>
                  <a:lnTo>
                    <a:pt x="244746" y="334429"/>
                  </a:lnTo>
                  <a:lnTo>
                    <a:pt x="328809" y="309263"/>
                  </a:lnTo>
                  <a:lnTo>
                    <a:pt x="417749" y="229035"/>
                  </a:lnTo>
                  <a:lnTo>
                    <a:pt x="433596" y="256578"/>
                  </a:lnTo>
                  <a:lnTo>
                    <a:pt x="548114" y="260170"/>
                  </a:lnTo>
                  <a:lnTo>
                    <a:pt x="549328" y="202680"/>
                  </a:lnTo>
                  <a:lnTo>
                    <a:pt x="607812" y="203893"/>
                  </a:lnTo>
                  <a:lnTo>
                    <a:pt x="633390" y="164362"/>
                  </a:lnTo>
                  <a:lnTo>
                    <a:pt x="700393" y="211077"/>
                  </a:lnTo>
                  <a:lnTo>
                    <a:pt x="682119" y="154800"/>
                  </a:lnTo>
                  <a:lnTo>
                    <a:pt x="877036" y="45815"/>
                  </a:lnTo>
                  <a:lnTo>
                    <a:pt x="863640" y="386"/>
                  </a:lnTo>
                  <a:lnTo>
                    <a:pt x="959885" y="41107"/>
                  </a:lnTo>
                  <a:lnTo>
                    <a:pt x="968428" y="19533"/>
                  </a:lnTo>
                  <a:lnTo>
                    <a:pt x="985415" y="48290"/>
                  </a:lnTo>
                  <a:lnTo>
                    <a:pt x="1085324" y="71029"/>
                  </a:lnTo>
                  <a:lnTo>
                    <a:pt x="1063483" y="106969"/>
                  </a:lnTo>
                  <a:lnTo>
                    <a:pt x="1185331" y="127329"/>
                  </a:lnTo>
                  <a:lnTo>
                    <a:pt x="1229182" y="140482"/>
                  </a:lnTo>
                  <a:lnTo>
                    <a:pt x="1243743" y="163245"/>
                  </a:lnTo>
                  <a:lnTo>
                    <a:pt x="1209647" y="190789"/>
                  </a:lnTo>
                  <a:lnTo>
                    <a:pt x="1147498" y="191978"/>
                  </a:lnTo>
                  <a:lnTo>
                    <a:pt x="1124371" y="238693"/>
                  </a:lnTo>
                  <a:lnTo>
                    <a:pt x="1074404" y="286597"/>
                  </a:lnTo>
                  <a:lnTo>
                    <a:pt x="1143857" y="352459"/>
                  </a:lnTo>
                  <a:lnTo>
                    <a:pt x="1135315" y="390778"/>
                  </a:lnTo>
                  <a:lnTo>
                    <a:pt x="1162131" y="411138"/>
                  </a:lnTo>
                  <a:lnTo>
                    <a:pt x="1124371" y="418418"/>
                  </a:lnTo>
                  <a:lnTo>
                    <a:pt x="1125584" y="436376"/>
                  </a:lnTo>
                  <a:lnTo>
                    <a:pt x="1144998" y="438803"/>
                  </a:lnTo>
                  <a:lnTo>
                    <a:pt x="1130438" y="453169"/>
                  </a:lnTo>
                  <a:lnTo>
                    <a:pt x="1135291" y="487896"/>
                  </a:lnTo>
                  <a:lnTo>
                    <a:pt x="1103743" y="491488"/>
                  </a:lnTo>
                  <a:lnTo>
                    <a:pt x="1129224" y="551259"/>
                  </a:lnTo>
                  <a:lnTo>
                    <a:pt x="1064673" y="552472"/>
                  </a:lnTo>
                  <a:lnTo>
                    <a:pt x="1120706" y="593193"/>
                  </a:lnTo>
                  <a:lnTo>
                    <a:pt x="1115853" y="620712"/>
                  </a:lnTo>
                  <a:lnTo>
                    <a:pt x="1058606" y="596760"/>
                  </a:lnTo>
                  <a:lnTo>
                    <a:pt x="1002548" y="608748"/>
                  </a:lnTo>
                  <a:lnTo>
                    <a:pt x="1002548" y="644664"/>
                  </a:lnTo>
                  <a:lnTo>
                    <a:pt x="958696" y="642238"/>
                  </a:lnTo>
                  <a:lnTo>
                    <a:pt x="965977" y="678154"/>
                  </a:lnTo>
                  <a:lnTo>
                    <a:pt x="937972" y="712880"/>
                  </a:lnTo>
                  <a:lnTo>
                    <a:pt x="934307" y="772748"/>
                  </a:lnTo>
                  <a:lnTo>
                    <a:pt x="870945" y="780029"/>
                  </a:lnTo>
                  <a:lnTo>
                    <a:pt x="862427" y="796773"/>
                  </a:lnTo>
                  <a:lnTo>
                    <a:pt x="794211" y="821817"/>
                  </a:lnTo>
                  <a:lnTo>
                    <a:pt x="801491" y="855331"/>
                  </a:lnTo>
                  <a:lnTo>
                    <a:pt x="784504" y="875691"/>
                  </a:lnTo>
                  <a:lnTo>
                    <a:pt x="797900" y="885277"/>
                  </a:lnTo>
                  <a:lnTo>
                    <a:pt x="767395" y="911631"/>
                  </a:lnTo>
                  <a:lnTo>
                    <a:pt x="812484" y="947547"/>
                  </a:lnTo>
                  <a:lnTo>
                    <a:pt x="780791" y="1028989"/>
                  </a:lnTo>
                  <a:lnTo>
                    <a:pt x="774700" y="1009818"/>
                  </a:lnTo>
                  <a:lnTo>
                    <a:pt x="753927" y="1015812"/>
                  </a:lnTo>
                  <a:lnTo>
                    <a:pt x="736940" y="1000208"/>
                  </a:lnTo>
                  <a:lnTo>
                    <a:pt x="719952" y="1012342"/>
                  </a:lnTo>
                  <a:lnTo>
                    <a:pt x="739366" y="1025519"/>
                  </a:lnTo>
                  <a:lnTo>
                    <a:pt x="729659" y="1047068"/>
                  </a:lnTo>
                  <a:lnTo>
                    <a:pt x="669961" y="1025519"/>
                  </a:lnTo>
                  <a:lnTo>
                    <a:pt x="683357" y="1077015"/>
                  </a:lnTo>
                  <a:lnTo>
                    <a:pt x="650475" y="1072161"/>
                  </a:lnTo>
                  <a:lnTo>
                    <a:pt x="639506" y="1090119"/>
                  </a:lnTo>
                  <a:lnTo>
                    <a:pt x="594417" y="1074564"/>
                  </a:lnTo>
                  <a:lnTo>
                    <a:pt x="489654" y="1105699"/>
                  </a:lnTo>
                  <a:lnTo>
                    <a:pt x="455436" y="1084076"/>
                  </a:lnTo>
                  <a:lnTo>
                    <a:pt x="436022" y="1111620"/>
                  </a:lnTo>
                  <a:lnTo>
                    <a:pt x="306895" y="1115212"/>
                  </a:lnTo>
                  <a:lnTo>
                    <a:pt x="289908" y="1014623"/>
                  </a:lnTo>
                  <a:lnTo>
                    <a:pt x="320364" y="918815"/>
                  </a:lnTo>
                  <a:lnTo>
                    <a:pt x="213150" y="862514"/>
                  </a:lnTo>
                  <a:lnTo>
                    <a:pt x="219241" y="819415"/>
                  </a:lnTo>
                  <a:lnTo>
                    <a:pt x="148574" y="821842"/>
                  </a:lnTo>
                  <a:lnTo>
                    <a:pt x="107149" y="747583"/>
                  </a:lnTo>
                  <a:lnTo>
                    <a:pt x="158329" y="739211"/>
                  </a:lnTo>
                  <a:lnTo>
                    <a:pt x="113264" y="687691"/>
                  </a:lnTo>
                  <a:lnTo>
                    <a:pt x="133989" y="654153"/>
                  </a:lnTo>
                  <a:lnTo>
                    <a:pt x="80285" y="654153"/>
                  </a:lnTo>
                  <a:lnTo>
                    <a:pt x="48737" y="593096"/>
                  </a:lnTo>
                  <a:lnTo>
                    <a:pt x="-16" y="547570"/>
                  </a:lnTo>
                  <a:lnTo>
                    <a:pt x="12117" y="438609"/>
                  </a:lnTo>
                  <a:lnTo>
                    <a:pt x="41238" y="446981"/>
                  </a:lnTo>
                  <a:lnTo>
                    <a:pt x="65506" y="377527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20" name="Кашира">
              <a:extLst>
                <a:ext uri="{FF2B5EF4-FFF2-40B4-BE49-F238E27FC236}">
                  <a16:creationId xmlns:a16="http://schemas.microsoft.com/office/drawing/2014/main" id="{F2B57199-9012-4A9D-A37C-C1D6A10A79C8}"/>
                </a:ext>
              </a:extLst>
            </p:cNvPr>
            <p:cNvSpPr/>
            <p:nvPr/>
          </p:nvSpPr>
          <p:spPr>
            <a:xfrm>
              <a:off x="6908723" y="4974978"/>
              <a:ext cx="768336" cy="526582"/>
            </a:xfrm>
            <a:custGeom>
              <a:avLst/>
              <a:gdLst>
                <a:gd name="connsiteX0" fmla="*/ 218124 w 744430"/>
                <a:gd name="connsiteY0" fmla="*/ 53095 h 510199"/>
                <a:gd name="connsiteX1" fmla="*/ 237538 w 744430"/>
                <a:gd name="connsiteY1" fmla="*/ 18344 h 510199"/>
                <a:gd name="connsiteX2" fmla="*/ 289956 w 744430"/>
                <a:gd name="connsiteY2" fmla="*/ 386 h 510199"/>
                <a:gd name="connsiteX3" fmla="*/ 344752 w 744430"/>
                <a:gd name="connsiteY3" fmla="*/ 27930 h 510199"/>
                <a:gd name="connsiteX4" fmla="*/ 371568 w 744430"/>
                <a:gd name="connsiteY4" fmla="*/ 5191 h 510199"/>
                <a:gd name="connsiteX5" fmla="*/ 404475 w 744430"/>
                <a:gd name="connsiteY5" fmla="*/ 26741 h 510199"/>
                <a:gd name="connsiteX6" fmla="*/ 427602 w 744430"/>
                <a:gd name="connsiteY6" fmla="*/ 35113 h 510199"/>
                <a:gd name="connsiteX7" fmla="*/ 481209 w 744430"/>
                <a:gd name="connsiteY7" fmla="*/ 15966 h 510199"/>
                <a:gd name="connsiteX8" fmla="*/ 568936 w 744430"/>
                <a:gd name="connsiteY8" fmla="*/ 25673 h 510199"/>
                <a:gd name="connsiteX9" fmla="*/ 545785 w 744430"/>
                <a:gd name="connsiteY9" fmla="*/ 61564 h 510199"/>
                <a:gd name="connsiteX10" fmla="*/ 592063 w 744430"/>
                <a:gd name="connsiteY10" fmla="*/ 152592 h 510199"/>
                <a:gd name="connsiteX11" fmla="*/ 562942 w 744430"/>
                <a:gd name="connsiteY11" fmla="*/ 181325 h 510199"/>
                <a:gd name="connsiteX12" fmla="*/ 642126 w 744430"/>
                <a:gd name="connsiteY12" fmla="*/ 182538 h 510199"/>
                <a:gd name="connsiteX13" fmla="*/ 616524 w 744430"/>
                <a:gd name="connsiteY13" fmla="*/ 265047 h 510199"/>
                <a:gd name="connsiteX14" fmla="*/ 677460 w 744430"/>
                <a:gd name="connsiteY14" fmla="*/ 267474 h 510199"/>
                <a:gd name="connsiteX15" fmla="*/ 692021 w 744430"/>
                <a:gd name="connsiteY15" fmla="*/ 335739 h 510199"/>
                <a:gd name="connsiteX16" fmla="*/ 744414 w 744430"/>
                <a:gd name="connsiteY16" fmla="*/ 366874 h 510199"/>
                <a:gd name="connsiteX17" fmla="*/ 700539 w 744430"/>
                <a:gd name="connsiteY17" fmla="*/ 450694 h 510199"/>
                <a:gd name="connsiteX18" fmla="*/ 678698 w 744430"/>
                <a:gd name="connsiteY18" fmla="*/ 459090 h 510199"/>
                <a:gd name="connsiteX19" fmla="*/ 671418 w 744430"/>
                <a:gd name="connsiteY19" fmla="*/ 493793 h 510199"/>
                <a:gd name="connsiteX20" fmla="*/ 610482 w 744430"/>
                <a:gd name="connsiteY20" fmla="*/ 510586 h 510199"/>
                <a:gd name="connsiteX21" fmla="*/ 592208 w 744430"/>
                <a:gd name="connsiteY21" fmla="*/ 468676 h 510199"/>
                <a:gd name="connsiteX22" fmla="*/ 542266 w 744430"/>
                <a:gd name="connsiteY22" fmla="*/ 468676 h 510199"/>
                <a:gd name="connsiteX23" fmla="*/ 504530 w 744430"/>
                <a:gd name="connsiteY23" fmla="*/ 499811 h 510199"/>
                <a:gd name="connsiteX24" fmla="*/ 465507 w 744430"/>
                <a:gd name="connsiteY24" fmla="*/ 466274 h 510199"/>
                <a:gd name="connsiteX25" fmla="*/ 456989 w 744430"/>
                <a:gd name="connsiteY25" fmla="*/ 458993 h 510199"/>
                <a:gd name="connsiteX26" fmla="*/ 423015 w 744430"/>
                <a:gd name="connsiteY26" fmla="*/ 472147 h 510199"/>
                <a:gd name="connsiteX27" fmla="*/ 382780 w 744430"/>
                <a:gd name="connsiteY27" fmla="*/ 412278 h 510199"/>
                <a:gd name="connsiteX28" fmla="*/ 342398 w 744430"/>
                <a:gd name="connsiteY28" fmla="*/ 447078 h 510199"/>
                <a:gd name="connsiteX29" fmla="*/ 296120 w 744430"/>
                <a:gd name="connsiteY29" fmla="*/ 412327 h 510199"/>
                <a:gd name="connsiteX30" fmla="*/ 290029 w 744430"/>
                <a:gd name="connsiteY30" fmla="*/ 376411 h 510199"/>
                <a:gd name="connsiteX31" fmla="*/ 237611 w 744430"/>
                <a:gd name="connsiteY31" fmla="*/ 373984 h 510199"/>
                <a:gd name="connsiteX32" fmla="*/ 199851 w 744430"/>
                <a:gd name="connsiteY32" fmla="*/ 403930 h 510199"/>
                <a:gd name="connsiteX33" fmla="*/ 174273 w 744430"/>
                <a:gd name="connsiteY33" fmla="*/ 335666 h 510199"/>
                <a:gd name="connsiteX34" fmla="*/ 125544 w 744430"/>
                <a:gd name="connsiteY34" fmla="*/ 352435 h 510199"/>
                <a:gd name="connsiteX35" fmla="*/ 67059 w 744430"/>
                <a:gd name="connsiteY35" fmla="*/ 315305 h 510199"/>
                <a:gd name="connsiteX36" fmla="*/ 63419 w 744430"/>
                <a:gd name="connsiteY36" fmla="*/ 292567 h 510199"/>
                <a:gd name="connsiteX37" fmla="*/ 86570 w 744430"/>
                <a:gd name="connsiteY37" fmla="*/ 294994 h 510199"/>
                <a:gd name="connsiteX38" fmla="*/ 81717 w 744430"/>
                <a:gd name="connsiteY38" fmla="*/ 233888 h 510199"/>
                <a:gd name="connsiteX39" fmla="*/ 47597 w 744430"/>
                <a:gd name="connsiteY39" fmla="*/ 206369 h 510199"/>
                <a:gd name="connsiteX40" fmla="*/ 51261 w 744430"/>
                <a:gd name="connsiteY40" fmla="*/ 195570 h 510199"/>
                <a:gd name="connsiteX41" fmla="*/ 6051 w 744430"/>
                <a:gd name="connsiteY41" fmla="*/ 169239 h 510199"/>
                <a:gd name="connsiteX42" fmla="*/ 18184 w 744430"/>
                <a:gd name="connsiteY42" fmla="*/ 102188 h 510199"/>
                <a:gd name="connsiteX43" fmla="*/ 1197 w 744430"/>
                <a:gd name="connsiteY43" fmla="*/ 88987 h 510199"/>
                <a:gd name="connsiteX44" fmla="*/ -16 w 744430"/>
                <a:gd name="connsiteY44" fmla="*/ 72242 h 510199"/>
                <a:gd name="connsiteX45" fmla="*/ 64560 w 744430"/>
                <a:gd name="connsiteY45" fmla="*/ 67389 h 510199"/>
                <a:gd name="connsiteX46" fmla="*/ 108411 w 744430"/>
                <a:gd name="connsiteY46" fmla="*/ 75785 h 510199"/>
                <a:gd name="connsiteX47" fmla="*/ 153476 w 744430"/>
                <a:gd name="connsiteY47" fmla="*/ 104518 h 510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744430" h="510199">
                  <a:moveTo>
                    <a:pt x="218124" y="53095"/>
                  </a:moveTo>
                  <a:lnTo>
                    <a:pt x="237538" y="18344"/>
                  </a:lnTo>
                  <a:lnTo>
                    <a:pt x="289956" y="386"/>
                  </a:lnTo>
                  <a:lnTo>
                    <a:pt x="344752" y="27930"/>
                  </a:lnTo>
                  <a:lnTo>
                    <a:pt x="371568" y="5191"/>
                  </a:lnTo>
                  <a:lnTo>
                    <a:pt x="404475" y="26741"/>
                  </a:lnTo>
                  <a:lnTo>
                    <a:pt x="427602" y="35113"/>
                  </a:lnTo>
                  <a:lnTo>
                    <a:pt x="481209" y="15966"/>
                  </a:lnTo>
                  <a:lnTo>
                    <a:pt x="568936" y="25673"/>
                  </a:lnTo>
                  <a:lnTo>
                    <a:pt x="545785" y="61564"/>
                  </a:lnTo>
                  <a:lnTo>
                    <a:pt x="592063" y="152592"/>
                  </a:lnTo>
                  <a:lnTo>
                    <a:pt x="562942" y="181325"/>
                  </a:lnTo>
                  <a:lnTo>
                    <a:pt x="642126" y="182538"/>
                  </a:lnTo>
                  <a:lnTo>
                    <a:pt x="616524" y="265047"/>
                  </a:lnTo>
                  <a:lnTo>
                    <a:pt x="677460" y="267474"/>
                  </a:lnTo>
                  <a:lnTo>
                    <a:pt x="692021" y="335739"/>
                  </a:lnTo>
                  <a:lnTo>
                    <a:pt x="744414" y="366874"/>
                  </a:lnTo>
                  <a:lnTo>
                    <a:pt x="700539" y="450694"/>
                  </a:lnTo>
                  <a:lnTo>
                    <a:pt x="678698" y="459090"/>
                  </a:lnTo>
                  <a:lnTo>
                    <a:pt x="671418" y="493793"/>
                  </a:lnTo>
                  <a:lnTo>
                    <a:pt x="610482" y="510586"/>
                  </a:lnTo>
                  <a:lnTo>
                    <a:pt x="592208" y="468676"/>
                  </a:lnTo>
                  <a:lnTo>
                    <a:pt x="542266" y="468676"/>
                  </a:lnTo>
                  <a:lnTo>
                    <a:pt x="504530" y="499811"/>
                  </a:lnTo>
                  <a:lnTo>
                    <a:pt x="465507" y="466274"/>
                  </a:lnTo>
                  <a:lnTo>
                    <a:pt x="456989" y="458993"/>
                  </a:lnTo>
                  <a:lnTo>
                    <a:pt x="423015" y="472147"/>
                  </a:lnTo>
                  <a:lnTo>
                    <a:pt x="382780" y="412278"/>
                  </a:lnTo>
                  <a:lnTo>
                    <a:pt x="342398" y="447078"/>
                  </a:lnTo>
                  <a:lnTo>
                    <a:pt x="296120" y="412327"/>
                  </a:lnTo>
                  <a:lnTo>
                    <a:pt x="290029" y="376411"/>
                  </a:lnTo>
                  <a:lnTo>
                    <a:pt x="237611" y="373984"/>
                  </a:lnTo>
                  <a:lnTo>
                    <a:pt x="199851" y="403930"/>
                  </a:lnTo>
                  <a:lnTo>
                    <a:pt x="174273" y="335666"/>
                  </a:lnTo>
                  <a:lnTo>
                    <a:pt x="125544" y="352435"/>
                  </a:lnTo>
                  <a:lnTo>
                    <a:pt x="67059" y="315305"/>
                  </a:lnTo>
                  <a:lnTo>
                    <a:pt x="63419" y="292567"/>
                  </a:lnTo>
                  <a:lnTo>
                    <a:pt x="86570" y="294994"/>
                  </a:lnTo>
                  <a:lnTo>
                    <a:pt x="81717" y="233888"/>
                  </a:lnTo>
                  <a:lnTo>
                    <a:pt x="47597" y="206369"/>
                  </a:lnTo>
                  <a:lnTo>
                    <a:pt x="51261" y="195570"/>
                  </a:lnTo>
                  <a:lnTo>
                    <a:pt x="6051" y="169239"/>
                  </a:lnTo>
                  <a:lnTo>
                    <a:pt x="18184" y="102188"/>
                  </a:lnTo>
                  <a:lnTo>
                    <a:pt x="1197" y="88987"/>
                  </a:lnTo>
                  <a:lnTo>
                    <a:pt x="-16" y="72242"/>
                  </a:lnTo>
                  <a:lnTo>
                    <a:pt x="64560" y="67389"/>
                  </a:lnTo>
                  <a:lnTo>
                    <a:pt x="108411" y="75785"/>
                  </a:lnTo>
                  <a:lnTo>
                    <a:pt x="153476" y="104518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CCF3D1"/>
                </a:solidFill>
              </a:endParaRPr>
            </a:p>
          </p:txBody>
        </p:sp>
        <p:sp>
          <p:nvSpPr>
            <p:cNvPr id="121" name="Красногорск">
              <a:extLst>
                <a:ext uri="{FF2B5EF4-FFF2-40B4-BE49-F238E27FC236}">
                  <a16:creationId xmlns:a16="http://schemas.microsoft.com/office/drawing/2014/main" id="{04F05A14-FEFB-434F-A333-5CEDDD43280D}"/>
                </a:ext>
              </a:extLst>
            </p:cNvPr>
            <p:cNvSpPr/>
            <p:nvPr/>
          </p:nvSpPr>
          <p:spPr>
            <a:xfrm>
              <a:off x="5790161" y="2714383"/>
              <a:ext cx="414500" cy="394261"/>
            </a:xfrm>
            <a:custGeom>
              <a:avLst/>
              <a:gdLst>
                <a:gd name="connsiteX0" fmla="*/ -16 w 401603"/>
                <a:gd name="connsiteY0" fmla="*/ 297348 h 381995"/>
                <a:gd name="connsiteX1" fmla="*/ 58469 w 401603"/>
                <a:gd name="connsiteY1" fmla="*/ 268615 h 381995"/>
                <a:gd name="connsiteX2" fmla="*/ 63322 w 401603"/>
                <a:gd name="connsiteY2" fmla="*/ 225516 h 381995"/>
                <a:gd name="connsiteX3" fmla="*/ 90016 w 401603"/>
                <a:gd name="connsiteY3" fmla="*/ 221900 h 381995"/>
                <a:gd name="connsiteX4" fmla="*/ 99723 w 401603"/>
                <a:gd name="connsiteY4" fmla="*/ 181203 h 381995"/>
                <a:gd name="connsiteX5" fmla="*/ 76572 w 401603"/>
                <a:gd name="connsiteY5" fmla="*/ 154849 h 381995"/>
                <a:gd name="connsiteX6" fmla="*/ 116783 w 401603"/>
                <a:gd name="connsiteY6" fmla="*/ 103353 h 381995"/>
                <a:gd name="connsiteX7" fmla="*/ 109503 w 401603"/>
                <a:gd name="connsiteY7" fmla="*/ 65035 h 381995"/>
                <a:gd name="connsiteX8" fmla="*/ 74170 w 401603"/>
                <a:gd name="connsiteY8" fmla="*/ 54260 h 381995"/>
                <a:gd name="connsiteX9" fmla="*/ 53445 w 401603"/>
                <a:gd name="connsiteY9" fmla="*/ 29119 h 381995"/>
                <a:gd name="connsiteX10" fmla="*/ 75286 w 401603"/>
                <a:gd name="connsiteY10" fmla="*/ 18344 h 381995"/>
                <a:gd name="connsiteX11" fmla="*/ 113046 w 401603"/>
                <a:gd name="connsiteY11" fmla="*/ 386 h 381995"/>
                <a:gd name="connsiteX12" fmla="*/ 170293 w 401603"/>
                <a:gd name="connsiteY12" fmla="*/ 38704 h 381995"/>
                <a:gd name="connsiteX13" fmla="*/ 201987 w 401603"/>
                <a:gd name="connsiteY13" fmla="*/ 42296 h 381995"/>
                <a:gd name="connsiteX14" fmla="*/ 183689 w 401603"/>
                <a:gd name="connsiteY14" fmla="*/ 56662 h 381995"/>
                <a:gd name="connsiteX15" fmla="*/ 211742 w 401603"/>
                <a:gd name="connsiteY15" fmla="*/ 61516 h 381995"/>
                <a:gd name="connsiteX16" fmla="*/ 211742 w 401603"/>
                <a:gd name="connsiteY16" fmla="*/ 44747 h 381995"/>
                <a:gd name="connsiteX17" fmla="*/ 253142 w 401603"/>
                <a:gd name="connsiteY17" fmla="*/ 52027 h 381995"/>
                <a:gd name="connsiteX18" fmla="*/ 237320 w 401603"/>
                <a:gd name="connsiteY18" fmla="*/ 38874 h 381995"/>
                <a:gd name="connsiteX19" fmla="*/ 248289 w 401603"/>
                <a:gd name="connsiteY19" fmla="*/ 19703 h 381995"/>
                <a:gd name="connsiteX20" fmla="*/ 262849 w 401603"/>
                <a:gd name="connsiteY20" fmla="*/ 34069 h 381995"/>
                <a:gd name="connsiteX21" fmla="*/ 270130 w 401603"/>
                <a:gd name="connsiteY21" fmla="*/ 18514 h 381995"/>
                <a:gd name="connsiteX22" fmla="*/ 285977 w 401603"/>
                <a:gd name="connsiteY22" fmla="*/ 60424 h 381995"/>
                <a:gd name="connsiteX23" fmla="*/ 316432 w 401603"/>
                <a:gd name="connsiteY23" fmla="*/ 85565 h 381995"/>
                <a:gd name="connsiteX24" fmla="*/ 327401 w 401603"/>
                <a:gd name="connsiteY24" fmla="*/ 56832 h 381995"/>
                <a:gd name="connsiteX25" fmla="*/ 341962 w 401603"/>
                <a:gd name="connsiteY25" fmla="*/ 66418 h 381995"/>
                <a:gd name="connsiteX26" fmla="*/ 356522 w 401603"/>
                <a:gd name="connsiteY26" fmla="*/ 61564 h 381995"/>
                <a:gd name="connsiteX27" fmla="*/ 365040 w 401603"/>
                <a:gd name="connsiteY27" fmla="*/ 79522 h 381995"/>
                <a:gd name="connsiteX28" fmla="*/ 393045 w 401603"/>
                <a:gd name="connsiteY28" fmla="*/ 79522 h 381995"/>
                <a:gd name="connsiteX29" fmla="*/ 401587 w 401603"/>
                <a:gd name="connsiteY29" fmla="*/ 87919 h 381995"/>
                <a:gd name="connsiteX30" fmla="*/ 391880 w 401603"/>
                <a:gd name="connsiteY30" fmla="*/ 97505 h 381995"/>
                <a:gd name="connsiteX31" fmla="*/ 384600 w 401603"/>
                <a:gd name="connsiteY31" fmla="*/ 121457 h 381995"/>
                <a:gd name="connsiteX32" fmla="*/ 365186 w 401603"/>
                <a:gd name="connsiteY32" fmla="*/ 125048 h 381995"/>
                <a:gd name="connsiteX33" fmla="*/ 360332 w 401603"/>
                <a:gd name="connsiteY33" fmla="*/ 117768 h 381995"/>
                <a:gd name="connsiteX34" fmla="*/ 363997 w 401603"/>
                <a:gd name="connsiteY34" fmla="*/ 110488 h 381995"/>
                <a:gd name="connsiteX35" fmla="*/ 362783 w 401603"/>
                <a:gd name="connsiteY35" fmla="*/ 93743 h 381995"/>
                <a:gd name="connsiteX36" fmla="*/ 346936 w 401603"/>
                <a:gd name="connsiteY36" fmla="*/ 98597 h 381995"/>
                <a:gd name="connsiteX37" fmla="*/ 339656 w 401603"/>
                <a:gd name="connsiteY37" fmla="*/ 96170 h 381995"/>
                <a:gd name="connsiteX38" fmla="*/ 314078 w 401603"/>
                <a:gd name="connsiteY38" fmla="*/ 117719 h 381995"/>
                <a:gd name="connsiteX39" fmla="*/ 317743 w 401603"/>
                <a:gd name="connsiteY39" fmla="*/ 126116 h 381995"/>
                <a:gd name="connsiteX40" fmla="*/ 308036 w 401603"/>
                <a:gd name="connsiteY40" fmla="*/ 147665 h 381995"/>
                <a:gd name="connsiteX41" fmla="*/ 327450 w 401603"/>
                <a:gd name="connsiteY41" fmla="*/ 148855 h 381995"/>
                <a:gd name="connsiteX42" fmla="*/ 316481 w 401603"/>
                <a:gd name="connsiteY42" fmla="*/ 154849 h 381995"/>
                <a:gd name="connsiteX43" fmla="*/ 321334 w 401603"/>
                <a:gd name="connsiteY43" fmla="*/ 163245 h 381995"/>
                <a:gd name="connsiteX44" fmla="*/ 323761 w 401603"/>
                <a:gd name="connsiteY44" fmla="*/ 181203 h 381995"/>
                <a:gd name="connsiteX45" fmla="*/ 334730 w 401603"/>
                <a:gd name="connsiteY45" fmla="*/ 191978 h 381995"/>
                <a:gd name="connsiteX46" fmla="*/ 334730 w 401603"/>
                <a:gd name="connsiteY46" fmla="*/ 177612 h 381995"/>
                <a:gd name="connsiteX47" fmla="*/ 342010 w 401603"/>
                <a:gd name="connsiteY47" fmla="*/ 193167 h 381995"/>
                <a:gd name="connsiteX48" fmla="*/ 361424 w 401603"/>
                <a:gd name="connsiteY48" fmla="*/ 174020 h 381995"/>
                <a:gd name="connsiteX49" fmla="*/ 383265 w 401603"/>
                <a:gd name="connsiteY49" fmla="*/ 176447 h 381995"/>
                <a:gd name="connsiteX50" fmla="*/ 369287 w 401603"/>
                <a:gd name="connsiteY50" fmla="*/ 211028 h 381995"/>
                <a:gd name="connsiteX51" fmla="*/ 366423 w 401603"/>
                <a:gd name="connsiteY51" fmla="*/ 217702 h 381995"/>
                <a:gd name="connsiteX52" fmla="*/ 367418 w 401603"/>
                <a:gd name="connsiteY52" fmla="*/ 214790 h 381995"/>
                <a:gd name="connsiteX53" fmla="*/ 358901 w 401603"/>
                <a:gd name="connsiteY53" fmla="*/ 209936 h 381995"/>
                <a:gd name="connsiteX54" fmla="*/ 354047 w 401603"/>
                <a:gd name="connsiteY54" fmla="*/ 220711 h 381995"/>
                <a:gd name="connsiteX55" fmla="*/ 330920 w 401603"/>
                <a:gd name="connsiteY55" fmla="*/ 220711 h 381995"/>
                <a:gd name="connsiteX56" fmla="*/ 311506 w 401603"/>
                <a:gd name="connsiteY56" fmla="*/ 231486 h 381995"/>
                <a:gd name="connsiteX57" fmla="*/ 273649 w 401603"/>
                <a:gd name="connsiteY57" fmla="*/ 231097 h 381995"/>
                <a:gd name="connsiteX58" fmla="*/ 283089 w 401603"/>
                <a:gd name="connsiteY58" fmla="*/ 266989 h 381995"/>
                <a:gd name="connsiteX59" fmla="*/ 308278 w 401603"/>
                <a:gd name="connsiteY59" fmla="*/ 285990 h 381995"/>
                <a:gd name="connsiteX60" fmla="*/ 304177 w 401603"/>
                <a:gd name="connsiteY60" fmla="*/ 296159 h 381995"/>
                <a:gd name="connsiteX61" fmla="*/ 292043 w 401603"/>
                <a:gd name="connsiteY61" fmla="*/ 302153 h 381995"/>
                <a:gd name="connsiteX62" fmla="*/ 244528 w 401603"/>
                <a:gd name="connsiteY62" fmla="*/ 315330 h 381995"/>
                <a:gd name="connsiteX63" fmla="*/ 244528 w 401603"/>
                <a:gd name="connsiteY63" fmla="*/ 359642 h 381995"/>
                <a:gd name="connsiteX64" fmla="*/ 179952 w 401603"/>
                <a:gd name="connsiteY64" fmla="*/ 335666 h 381995"/>
                <a:gd name="connsiteX65" fmla="*/ 134887 w 401603"/>
                <a:gd name="connsiteY65" fmla="*/ 382381 h 381995"/>
                <a:gd name="connsiteX66" fmla="*/ 109309 w 401603"/>
                <a:gd name="connsiteY66" fmla="*/ 359642 h 381995"/>
                <a:gd name="connsiteX67" fmla="*/ 76402 w 401603"/>
                <a:gd name="connsiteY67" fmla="*/ 357216 h 381995"/>
                <a:gd name="connsiteX68" fmla="*/ 67787 w 401603"/>
                <a:gd name="connsiteY68" fmla="*/ 367578 h 381995"/>
                <a:gd name="connsiteX69" fmla="*/ 23378 w 401603"/>
                <a:gd name="connsiteY69" fmla="*/ 333239 h 381995"/>
                <a:gd name="connsiteX70" fmla="*/ 13040 w 401603"/>
                <a:gd name="connsiteY70" fmla="*/ 321324 h 381995"/>
                <a:gd name="connsiteX71" fmla="*/ 17893 w 401603"/>
                <a:gd name="connsiteY71" fmla="*/ 316470 h 381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401603" h="381995">
                  <a:moveTo>
                    <a:pt x="-16" y="297348"/>
                  </a:moveTo>
                  <a:lnTo>
                    <a:pt x="58469" y="268615"/>
                  </a:lnTo>
                  <a:lnTo>
                    <a:pt x="63322" y="225516"/>
                  </a:lnTo>
                  <a:lnTo>
                    <a:pt x="90016" y="221900"/>
                  </a:lnTo>
                  <a:lnTo>
                    <a:pt x="99723" y="181203"/>
                  </a:lnTo>
                  <a:lnTo>
                    <a:pt x="76572" y="154849"/>
                  </a:lnTo>
                  <a:lnTo>
                    <a:pt x="116783" y="103353"/>
                  </a:lnTo>
                  <a:lnTo>
                    <a:pt x="109503" y="65035"/>
                  </a:lnTo>
                  <a:lnTo>
                    <a:pt x="74170" y="54260"/>
                  </a:lnTo>
                  <a:lnTo>
                    <a:pt x="53445" y="29119"/>
                  </a:lnTo>
                  <a:lnTo>
                    <a:pt x="75286" y="18344"/>
                  </a:lnTo>
                  <a:lnTo>
                    <a:pt x="113046" y="386"/>
                  </a:lnTo>
                  <a:lnTo>
                    <a:pt x="170293" y="38704"/>
                  </a:lnTo>
                  <a:lnTo>
                    <a:pt x="201987" y="42296"/>
                  </a:lnTo>
                  <a:lnTo>
                    <a:pt x="183689" y="56662"/>
                  </a:lnTo>
                  <a:lnTo>
                    <a:pt x="211742" y="61516"/>
                  </a:lnTo>
                  <a:lnTo>
                    <a:pt x="211742" y="44747"/>
                  </a:lnTo>
                  <a:lnTo>
                    <a:pt x="253142" y="52027"/>
                  </a:lnTo>
                  <a:lnTo>
                    <a:pt x="237320" y="38874"/>
                  </a:lnTo>
                  <a:lnTo>
                    <a:pt x="248289" y="19703"/>
                  </a:lnTo>
                  <a:lnTo>
                    <a:pt x="262849" y="34069"/>
                  </a:lnTo>
                  <a:lnTo>
                    <a:pt x="270130" y="18514"/>
                  </a:lnTo>
                  <a:lnTo>
                    <a:pt x="285977" y="60424"/>
                  </a:lnTo>
                  <a:lnTo>
                    <a:pt x="316432" y="85565"/>
                  </a:lnTo>
                  <a:lnTo>
                    <a:pt x="327401" y="56832"/>
                  </a:lnTo>
                  <a:lnTo>
                    <a:pt x="341962" y="66418"/>
                  </a:lnTo>
                  <a:lnTo>
                    <a:pt x="356522" y="61564"/>
                  </a:lnTo>
                  <a:lnTo>
                    <a:pt x="365040" y="79522"/>
                  </a:lnTo>
                  <a:lnTo>
                    <a:pt x="393045" y="79522"/>
                  </a:lnTo>
                  <a:lnTo>
                    <a:pt x="401587" y="87919"/>
                  </a:lnTo>
                  <a:lnTo>
                    <a:pt x="391880" y="97505"/>
                  </a:lnTo>
                  <a:lnTo>
                    <a:pt x="384600" y="121457"/>
                  </a:lnTo>
                  <a:lnTo>
                    <a:pt x="365186" y="125048"/>
                  </a:lnTo>
                  <a:lnTo>
                    <a:pt x="360332" y="117768"/>
                  </a:lnTo>
                  <a:lnTo>
                    <a:pt x="363997" y="110488"/>
                  </a:lnTo>
                  <a:lnTo>
                    <a:pt x="362783" y="93743"/>
                  </a:lnTo>
                  <a:lnTo>
                    <a:pt x="346936" y="98597"/>
                  </a:lnTo>
                  <a:lnTo>
                    <a:pt x="339656" y="96170"/>
                  </a:lnTo>
                  <a:lnTo>
                    <a:pt x="314078" y="117719"/>
                  </a:lnTo>
                  <a:lnTo>
                    <a:pt x="317743" y="126116"/>
                  </a:lnTo>
                  <a:lnTo>
                    <a:pt x="308036" y="147665"/>
                  </a:lnTo>
                  <a:lnTo>
                    <a:pt x="327450" y="148855"/>
                  </a:lnTo>
                  <a:lnTo>
                    <a:pt x="316481" y="154849"/>
                  </a:lnTo>
                  <a:lnTo>
                    <a:pt x="321334" y="163245"/>
                  </a:lnTo>
                  <a:lnTo>
                    <a:pt x="323761" y="181203"/>
                  </a:lnTo>
                  <a:lnTo>
                    <a:pt x="334730" y="191978"/>
                  </a:lnTo>
                  <a:lnTo>
                    <a:pt x="334730" y="177612"/>
                  </a:lnTo>
                  <a:lnTo>
                    <a:pt x="342010" y="193167"/>
                  </a:lnTo>
                  <a:lnTo>
                    <a:pt x="361424" y="174020"/>
                  </a:lnTo>
                  <a:lnTo>
                    <a:pt x="383265" y="176447"/>
                  </a:lnTo>
                  <a:lnTo>
                    <a:pt x="369287" y="211028"/>
                  </a:lnTo>
                  <a:lnTo>
                    <a:pt x="366423" y="217702"/>
                  </a:lnTo>
                  <a:lnTo>
                    <a:pt x="367418" y="214790"/>
                  </a:lnTo>
                  <a:lnTo>
                    <a:pt x="358901" y="209936"/>
                  </a:lnTo>
                  <a:lnTo>
                    <a:pt x="354047" y="220711"/>
                  </a:lnTo>
                  <a:lnTo>
                    <a:pt x="330920" y="220711"/>
                  </a:lnTo>
                  <a:lnTo>
                    <a:pt x="311506" y="231486"/>
                  </a:lnTo>
                  <a:lnTo>
                    <a:pt x="273649" y="231097"/>
                  </a:lnTo>
                  <a:lnTo>
                    <a:pt x="283089" y="266989"/>
                  </a:lnTo>
                  <a:lnTo>
                    <a:pt x="308278" y="285990"/>
                  </a:lnTo>
                  <a:lnTo>
                    <a:pt x="304177" y="296159"/>
                  </a:lnTo>
                  <a:lnTo>
                    <a:pt x="292043" y="302153"/>
                  </a:lnTo>
                  <a:lnTo>
                    <a:pt x="244528" y="315330"/>
                  </a:lnTo>
                  <a:lnTo>
                    <a:pt x="244528" y="359642"/>
                  </a:lnTo>
                  <a:lnTo>
                    <a:pt x="179952" y="335666"/>
                  </a:lnTo>
                  <a:lnTo>
                    <a:pt x="134887" y="382381"/>
                  </a:lnTo>
                  <a:lnTo>
                    <a:pt x="109309" y="359642"/>
                  </a:lnTo>
                  <a:lnTo>
                    <a:pt x="76402" y="357216"/>
                  </a:lnTo>
                  <a:lnTo>
                    <a:pt x="67787" y="367578"/>
                  </a:lnTo>
                  <a:lnTo>
                    <a:pt x="23378" y="333239"/>
                  </a:lnTo>
                  <a:lnTo>
                    <a:pt x="13040" y="321324"/>
                  </a:lnTo>
                  <a:lnTo>
                    <a:pt x="17893" y="316470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22" name="Краснознаменск">
              <a:extLst>
                <a:ext uri="{FF2B5EF4-FFF2-40B4-BE49-F238E27FC236}">
                  <a16:creationId xmlns:a16="http://schemas.microsoft.com/office/drawing/2014/main" id="{42223D53-95CA-4150-BF72-9238AABCE32D}"/>
                </a:ext>
              </a:extLst>
            </p:cNvPr>
            <p:cNvSpPr/>
            <p:nvPr/>
          </p:nvSpPr>
          <p:spPr>
            <a:xfrm>
              <a:off x="5693454" y="3370683"/>
              <a:ext cx="100588" cy="64269"/>
            </a:xfrm>
            <a:custGeom>
              <a:avLst/>
              <a:gdLst>
                <a:gd name="connsiteX0" fmla="*/ 41287 w 97458"/>
                <a:gd name="connsiteY0" fmla="*/ 33899 h 62270"/>
                <a:gd name="connsiteX1" fmla="*/ 17020 w 97458"/>
                <a:gd name="connsiteY1" fmla="*/ 15941 h 62270"/>
                <a:gd name="connsiteX2" fmla="*/ 84046 w 97458"/>
                <a:gd name="connsiteY2" fmla="*/ 386 h 62270"/>
                <a:gd name="connsiteX3" fmla="*/ 97442 w 97458"/>
                <a:gd name="connsiteY3" fmla="*/ 50693 h 62270"/>
                <a:gd name="connsiteX4" fmla="*/ 32866 w 97458"/>
                <a:gd name="connsiteY4" fmla="*/ 62656 h 62270"/>
                <a:gd name="connsiteX5" fmla="*/ -16 w 97458"/>
                <a:gd name="connsiteY5" fmla="*/ 57803 h 62270"/>
                <a:gd name="connsiteX6" fmla="*/ 12117 w 97458"/>
                <a:gd name="connsiteY6" fmla="*/ 32662 h 62270"/>
                <a:gd name="connsiteX7" fmla="*/ 35269 w 97458"/>
                <a:gd name="connsiteY7" fmla="*/ 42369 h 62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458" h="62270">
                  <a:moveTo>
                    <a:pt x="41287" y="33899"/>
                  </a:moveTo>
                  <a:lnTo>
                    <a:pt x="17020" y="15941"/>
                  </a:lnTo>
                  <a:lnTo>
                    <a:pt x="84046" y="386"/>
                  </a:lnTo>
                  <a:lnTo>
                    <a:pt x="97442" y="50693"/>
                  </a:lnTo>
                  <a:lnTo>
                    <a:pt x="32866" y="62656"/>
                  </a:lnTo>
                  <a:lnTo>
                    <a:pt x="-16" y="57803"/>
                  </a:lnTo>
                  <a:lnTo>
                    <a:pt x="12117" y="32662"/>
                  </a:lnTo>
                  <a:lnTo>
                    <a:pt x="35269" y="42369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23" name="Ивантеевка">
              <a:extLst>
                <a:ext uri="{FF2B5EF4-FFF2-40B4-BE49-F238E27FC236}">
                  <a16:creationId xmlns:a16="http://schemas.microsoft.com/office/drawing/2014/main" id="{2F2AED08-3E44-4508-A87E-CDB3F99DDD71}"/>
                </a:ext>
              </a:extLst>
            </p:cNvPr>
            <p:cNvSpPr/>
            <p:nvPr/>
          </p:nvSpPr>
          <p:spPr>
            <a:xfrm>
              <a:off x="6785996" y="2541282"/>
              <a:ext cx="120601" cy="79172"/>
            </a:xfrm>
            <a:custGeom>
              <a:avLst/>
              <a:gdLst>
                <a:gd name="connsiteX0" fmla="*/ 1197 w 116848"/>
                <a:gd name="connsiteY0" fmla="*/ 50693 h 76709"/>
                <a:gd name="connsiteX1" fmla="*/ -16 w 116848"/>
                <a:gd name="connsiteY1" fmla="*/ 39894 h 76709"/>
                <a:gd name="connsiteX2" fmla="*/ 20684 w 116848"/>
                <a:gd name="connsiteY2" fmla="*/ 386 h 76709"/>
                <a:gd name="connsiteX3" fmla="*/ 52377 w 116848"/>
                <a:gd name="connsiteY3" fmla="*/ 386 h 76709"/>
                <a:gd name="connsiteX4" fmla="*/ 87711 w 116848"/>
                <a:gd name="connsiteY4" fmla="*/ 31521 h 76709"/>
                <a:gd name="connsiteX5" fmla="*/ 109552 w 116848"/>
                <a:gd name="connsiteY5" fmla="*/ 25527 h 76709"/>
                <a:gd name="connsiteX6" fmla="*/ 116832 w 116848"/>
                <a:gd name="connsiteY6" fmla="*/ 29119 h 76709"/>
                <a:gd name="connsiteX7" fmla="*/ 113192 w 116848"/>
                <a:gd name="connsiteY7" fmla="*/ 65059 h 76709"/>
                <a:gd name="connsiteX8" fmla="*/ 104650 w 116848"/>
                <a:gd name="connsiteY8" fmla="*/ 69912 h 76709"/>
                <a:gd name="connsiteX9" fmla="*/ 98558 w 116848"/>
                <a:gd name="connsiteY9" fmla="*/ 60327 h 76709"/>
                <a:gd name="connsiteX10" fmla="*/ 79144 w 116848"/>
                <a:gd name="connsiteY10" fmla="*/ 59138 h 76709"/>
                <a:gd name="connsiteX11" fmla="*/ 73053 w 116848"/>
                <a:gd name="connsiteY11" fmla="*/ 71126 h 76709"/>
                <a:gd name="connsiteX12" fmla="*/ 56066 w 116848"/>
                <a:gd name="connsiteY12" fmla="*/ 77096 h 76709"/>
                <a:gd name="connsiteX13" fmla="*/ 29250 w 116848"/>
                <a:gd name="connsiteY13" fmla="*/ 53119 h 76709"/>
                <a:gd name="connsiteX14" fmla="*/ 28037 w 116848"/>
                <a:gd name="connsiteY14" fmla="*/ 65108 h 76709"/>
                <a:gd name="connsiteX15" fmla="*/ 13477 w 116848"/>
                <a:gd name="connsiteY15" fmla="*/ 62681 h 76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6848" h="76709">
                  <a:moveTo>
                    <a:pt x="1197" y="50693"/>
                  </a:moveTo>
                  <a:lnTo>
                    <a:pt x="-16" y="39894"/>
                  </a:lnTo>
                  <a:lnTo>
                    <a:pt x="20684" y="386"/>
                  </a:lnTo>
                  <a:lnTo>
                    <a:pt x="52377" y="386"/>
                  </a:lnTo>
                  <a:lnTo>
                    <a:pt x="87711" y="31521"/>
                  </a:lnTo>
                  <a:lnTo>
                    <a:pt x="109552" y="25527"/>
                  </a:lnTo>
                  <a:lnTo>
                    <a:pt x="116832" y="29119"/>
                  </a:lnTo>
                  <a:lnTo>
                    <a:pt x="113192" y="65059"/>
                  </a:lnTo>
                  <a:lnTo>
                    <a:pt x="104650" y="69912"/>
                  </a:lnTo>
                  <a:lnTo>
                    <a:pt x="98558" y="60327"/>
                  </a:lnTo>
                  <a:lnTo>
                    <a:pt x="79144" y="59138"/>
                  </a:lnTo>
                  <a:lnTo>
                    <a:pt x="73053" y="71126"/>
                  </a:lnTo>
                  <a:lnTo>
                    <a:pt x="56066" y="77096"/>
                  </a:lnTo>
                  <a:lnTo>
                    <a:pt x="29250" y="53119"/>
                  </a:lnTo>
                  <a:lnTo>
                    <a:pt x="28037" y="65108"/>
                  </a:lnTo>
                  <a:lnTo>
                    <a:pt x="13477" y="62681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24" name="Истра">
              <a:extLst>
                <a:ext uri="{FF2B5EF4-FFF2-40B4-BE49-F238E27FC236}">
                  <a16:creationId xmlns:a16="http://schemas.microsoft.com/office/drawing/2014/main" id="{101174B3-330E-40E3-8683-86FCAE21D28C}"/>
                </a:ext>
              </a:extLst>
            </p:cNvPr>
            <p:cNvSpPr/>
            <p:nvPr/>
          </p:nvSpPr>
          <p:spPr>
            <a:xfrm>
              <a:off x="4764144" y="2260833"/>
              <a:ext cx="1146940" cy="785992"/>
            </a:xfrm>
            <a:custGeom>
              <a:avLst/>
              <a:gdLst>
                <a:gd name="connsiteX0" fmla="*/ 7264 w 1111257"/>
                <a:gd name="connsiteY0" fmla="*/ 190716 h 761538"/>
                <a:gd name="connsiteX1" fmla="*/ -16 w 1111257"/>
                <a:gd name="connsiteY1" fmla="*/ 114079 h 761538"/>
                <a:gd name="connsiteX2" fmla="*/ 42622 w 1111257"/>
                <a:gd name="connsiteY2" fmla="*/ 94932 h 761538"/>
                <a:gd name="connsiteX3" fmla="*/ 73053 w 1111257"/>
                <a:gd name="connsiteY3" fmla="*/ 140410 h 761538"/>
                <a:gd name="connsiteX4" fmla="*/ 101082 w 1111257"/>
                <a:gd name="connsiteY4" fmla="*/ 115269 h 761538"/>
                <a:gd name="connsiteX5" fmla="*/ 230210 w 1111257"/>
                <a:gd name="connsiteY5" fmla="*/ 111653 h 761538"/>
                <a:gd name="connsiteX6" fmla="*/ 249624 w 1111257"/>
                <a:gd name="connsiteY6" fmla="*/ 84109 h 761538"/>
                <a:gd name="connsiteX7" fmla="*/ 283744 w 1111257"/>
                <a:gd name="connsiteY7" fmla="*/ 105683 h 761538"/>
                <a:gd name="connsiteX8" fmla="*/ 388507 w 1111257"/>
                <a:gd name="connsiteY8" fmla="*/ 74548 h 761538"/>
                <a:gd name="connsiteX9" fmla="*/ 433717 w 1111257"/>
                <a:gd name="connsiteY9" fmla="*/ 90127 h 761538"/>
                <a:gd name="connsiteX10" fmla="*/ 444686 w 1111257"/>
                <a:gd name="connsiteY10" fmla="*/ 72169 h 761538"/>
                <a:gd name="connsiteX11" fmla="*/ 477568 w 1111257"/>
                <a:gd name="connsiteY11" fmla="*/ 77023 h 761538"/>
                <a:gd name="connsiteX12" fmla="*/ 464173 w 1111257"/>
                <a:gd name="connsiteY12" fmla="*/ 25527 h 761538"/>
                <a:gd name="connsiteX13" fmla="*/ 523871 w 1111257"/>
                <a:gd name="connsiteY13" fmla="*/ 47101 h 761538"/>
                <a:gd name="connsiteX14" fmla="*/ 533578 w 1111257"/>
                <a:gd name="connsiteY14" fmla="*/ 25527 h 761538"/>
                <a:gd name="connsiteX15" fmla="*/ 514164 w 1111257"/>
                <a:gd name="connsiteY15" fmla="*/ 12374 h 761538"/>
                <a:gd name="connsiteX16" fmla="*/ 531151 w 1111257"/>
                <a:gd name="connsiteY16" fmla="*/ 386 h 761538"/>
                <a:gd name="connsiteX17" fmla="*/ 548138 w 1111257"/>
                <a:gd name="connsiteY17" fmla="*/ 15966 h 761538"/>
                <a:gd name="connsiteX18" fmla="*/ 556656 w 1111257"/>
                <a:gd name="connsiteY18" fmla="*/ 36326 h 761538"/>
                <a:gd name="connsiteX19" fmla="*/ 601745 w 1111257"/>
                <a:gd name="connsiteY19" fmla="*/ 69840 h 761538"/>
                <a:gd name="connsiteX20" fmla="*/ 640719 w 1111257"/>
                <a:gd name="connsiteY20" fmla="*/ 63870 h 761538"/>
                <a:gd name="connsiteX21" fmla="*/ 701655 w 1111257"/>
                <a:gd name="connsiteY21" fmla="*/ 158513 h 761538"/>
                <a:gd name="connsiteX22" fmla="*/ 701655 w 1111257"/>
                <a:gd name="connsiteY22" fmla="*/ 188459 h 761538"/>
                <a:gd name="connsiteX23" fmla="*/ 885603 w 1111257"/>
                <a:gd name="connsiteY23" fmla="*/ 223186 h 761538"/>
                <a:gd name="connsiteX24" fmla="*/ 906327 w 1111257"/>
                <a:gd name="connsiteY24" fmla="*/ 293829 h 761538"/>
                <a:gd name="connsiteX25" fmla="*/ 976970 w 1111257"/>
                <a:gd name="connsiteY25" fmla="*/ 274682 h 761538"/>
                <a:gd name="connsiteX26" fmla="*/ 970878 w 1111257"/>
                <a:gd name="connsiteY26" fmla="*/ 363283 h 761538"/>
                <a:gd name="connsiteX27" fmla="*/ 1002572 w 1111257"/>
                <a:gd name="connsiteY27" fmla="*/ 370563 h 761538"/>
                <a:gd name="connsiteX28" fmla="*/ 1018564 w 1111257"/>
                <a:gd name="connsiteY28" fmla="*/ 418248 h 761538"/>
                <a:gd name="connsiteX29" fmla="*/ 1036838 w 1111257"/>
                <a:gd name="connsiteY29" fmla="*/ 413395 h 761538"/>
                <a:gd name="connsiteX30" fmla="*/ 1023442 w 1111257"/>
                <a:gd name="connsiteY30" fmla="*/ 439749 h 761538"/>
                <a:gd name="connsiteX31" fmla="*/ 1049020 w 1111257"/>
                <a:gd name="connsiteY31" fmla="*/ 427761 h 761538"/>
                <a:gd name="connsiteX32" fmla="*/ 1069744 w 1111257"/>
                <a:gd name="connsiteY32" fmla="*/ 457707 h 761538"/>
                <a:gd name="connsiteX33" fmla="*/ 1047904 w 1111257"/>
                <a:gd name="connsiteY33" fmla="*/ 468482 h 761538"/>
                <a:gd name="connsiteX34" fmla="*/ 1068628 w 1111257"/>
                <a:gd name="connsiteY34" fmla="*/ 493623 h 761538"/>
                <a:gd name="connsiteX35" fmla="*/ 1103961 w 1111257"/>
                <a:gd name="connsiteY35" fmla="*/ 504398 h 761538"/>
                <a:gd name="connsiteX36" fmla="*/ 1111242 w 1111257"/>
                <a:gd name="connsiteY36" fmla="*/ 542717 h 761538"/>
                <a:gd name="connsiteX37" fmla="*/ 1070836 w 1111257"/>
                <a:gd name="connsiteY37" fmla="*/ 594212 h 761538"/>
                <a:gd name="connsiteX38" fmla="*/ 1093988 w 1111257"/>
                <a:gd name="connsiteY38" fmla="*/ 620567 h 761538"/>
                <a:gd name="connsiteX39" fmla="*/ 1084281 w 1111257"/>
                <a:gd name="connsiteY39" fmla="*/ 661263 h 761538"/>
                <a:gd name="connsiteX40" fmla="*/ 1057586 w 1111257"/>
                <a:gd name="connsiteY40" fmla="*/ 664879 h 761538"/>
                <a:gd name="connsiteX41" fmla="*/ 1052733 w 1111257"/>
                <a:gd name="connsiteY41" fmla="*/ 707978 h 761538"/>
                <a:gd name="connsiteX42" fmla="*/ 994248 w 1111257"/>
                <a:gd name="connsiteY42" fmla="*/ 736711 h 761538"/>
                <a:gd name="connsiteX43" fmla="*/ 1012522 w 1111257"/>
                <a:gd name="connsiteY43" fmla="*/ 755882 h 761538"/>
                <a:gd name="connsiteX44" fmla="*/ 1007668 w 1111257"/>
                <a:gd name="connsiteY44" fmla="*/ 760736 h 761538"/>
                <a:gd name="connsiteX45" fmla="*/ 933361 w 1111257"/>
                <a:gd name="connsiteY45" fmla="*/ 761925 h 761538"/>
                <a:gd name="connsiteX46" fmla="*/ 851749 w 1111257"/>
                <a:gd name="connsiteY46" fmla="*/ 725985 h 761538"/>
                <a:gd name="connsiteX47" fmla="*/ 812751 w 1111257"/>
                <a:gd name="connsiteY47" fmla="*/ 661312 h 761538"/>
                <a:gd name="connsiteX48" fmla="*/ 755480 w 1111257"/>
                <a:gd name="connsiteY48" fmla="*/ 678081 h 761538"/>
                <a:gd name="connsiteX49" fmla="*/ 726359 w 1111257"/>
                <a:gd name="connsiteY49" fmla="*/ 636195 h 761538"/>
                <a:gd name="connsiteX50" fmla="*/ 633754 w 1111257"/>
                <a:gd name="connsiteY50" fmla="*/ 644567 h 761538"/>
                <a:gd name="connsiteX51" fmla="*/ 610603 w 1111257"/>
                <a:gd name="connsiteY51" fmla="*/ 618213 h 761538"/>
                <a:gd name="connsiteX52" fmla="*/ 505840 w 1111257"/>
                <a:gd name="connsiteY52" fmla="*/ 608506 h 761538"/>
                <a:gd name="connsiteX53" fmla="*/ 450704 w 1111257"/>
                <a:gd name="connsiteY53" fmla="*/ 686429 h 761538"/>
                <a:gd name="connsiteX54" fmla="*/ 422675 w 1111257"/>
                <a:gd name="connsiteY54" fmla="*/ 679149 h 761538"/>
                <a:gd name="connsiteX55" fmla="*/ 421462 w 1111257"/>
                <a:gd name="connsiteY55" fmla="*/ 724650 h 761538"/>
                <a:gd name="connsiteX56" fmla="*/ 354459 w 1111257"/>
                <a:gd name="connsiteY56" fmla="*/ 694704 h 761538"/>
                <a:gd name="connsiteX57" fmla="*/ 325241 w 1111257"/>
                <a:gd name="connsiteY57" fmla="*/ 729625 h 761538"/>
                <a:gd name="connsiteX58" fmla="*/ 303400 w 1111257"/>
                <a:gd name="connsiteY58" fmla="*/ 719918 h 761538"/>
                <a:gd name="connsiteX59" fmla="*/ 298547 w 1111257"/>
                <a:gd name="connsiteY59" fmla="*/ 741468 h 761538"/>
                <a:gd name="connsiteX60" fmla="*/ 271853 w 1111257"/>
                <a:gd name="connsiteY60" fmla="*/ 724699 h 761538"/>
                <a:gd name="connsiteX61" fmla="*/ 266999 w 1111257"/>
                <a:gd name="connsiteY61" fmla="*/ 688758 h 761538"/>
                <a:gd name="connsiteX62" fmla="*/ 226788 w 1111257"/>
                <a:gd name="connsiteY62" fmla="*/ 707930 h 761538"/>
                <a:gd name="connsiteX63" fmla="*/ 223148 w 1111257"/>
                <a:gd name="connsiteY63" fmla="*/ 640854 h 761538"/>
                <a:gd name="connsiteX64" fmla="*/ 254695 w 1111257"/>
                <a:gd name="connsiteY64" fmla="*/ 642068 h 761538"/>
                <a:gd name="connsiteX65" fmla="*/ 286365 w 1111257"/>
                <a:gd name="connsiteY65" fmla="*/ 606152 h 761538"/>
                <a:gd name="connsiteX66" fmla="*/ 254695 w 1111257"/>
                <a:gd name="connsiteY66" fmla="*/ 580987 h 761538"/>
                <a:gd name="connsiteX67" fmla="*/ 337545 w 1111257"/>
                <a:gd name="connsiteY67" fmla="*/ 554656 h 761538"/>
                <a:gd name="connsiteX68" fmla="*/ 264330 w 1111257"/>
                <a:gd name="connsiteY68" fmla="*/ 438609 h 761538"/>
                <a:gd name="connsiteX69" fmla="*/ 227783 w 1111257"/>
                <a:gd name="connsiteY69" fmla="*/ 441036 h 761538"/>
                <a:gd name="connsiteX70" fmla="*/ 231423 w 1111257"/>
                <a:gd name="connsiteY70" fmla="*/ 402717 h 761538"/>
                <a:gd name="connsiteX71" fmla="*/ 287457 w 1111257"/>
                <a:gd name="connsiteY71" fmla="*/ 403906 h 761538"/>
                <a:gd name="connsiteX72" fmla="*/ 287457 w 1111257"/>
                <a:gd name="connsiteY72" fmla="*/ 336831 h 761538"/>
                <a:gd name="connsiteX73" fmla="*/ 265616 w 1111257"/>
                <a:gd name="connsiteY73" fmla="*/ 333239 h 761538"/>
                <a:gd name="connsiteX74" fmla="*/ 258336 w 1111257"/>
                <a:gd name="connsiteY74" fmla="*/ 306885 h 761538"/>
                <a:gd name="connsiteX75" fmla="*/ 236495 w 1111257"/>
                <a:gd name="connsiteY75" fmla="*/ 296110 h 761538"/>
                <a:gd name="connsiteX76" fmla="*/ 221934 w 1111257"/>
                <a:gd name="connsiteY76" fmla="*/ 315257 h 761538"/>
                <a:gd name="connsiteX77" fmla="*/ 224361 w 1111257"/>
                <a:gd name="connsiteY77" fmla="*/ 329648 h 761538"/>
                <a:gd name="connsiteX78" fmla="*/ 217081 w 1111257"/>
                <a:gd name="connsiteY78" fmla="*/ 341612 h 761538"/>
                <a:gd name="connsiteX79" fmla="*/ 203418 w 1111257"/>
                <a:gd name="connsiteY79" fmla="*/ 341612 h 761538"/>
                <a:gd name="connsiteX80" fmla="*/ 211936 w 1111257"/>
                <a:gd name="connsiteY80" fmla="*/ 308074 h 761538"/>
                <a:gd name="connsiteX81" fmla="*/ 116905 w 1111257"/>
                <a:gd name="connsiteY81" fmla="*/ 294921 h 761538"/>
                <a:gd name="connsiteX82" fmla="*/ 126612 w 1111257"/>
                <a:gd name="connsiteY82" fmla="*/ 334429 h 761538"/>
                <a:gd name="connsiteX83" fmla="*/ 91278 w 1111257"/>
                <a:gd name="connsiteY83" fmla="*/ 354789 h 761538"/>
                <a:gd name="connsiteX84" fmla="*/ 82760 w 1111257"/>
                <a:gd name="connsiteY84" fmla="*/ 264999 h 761538"/>
                <a:gd name="connsiteX85" fmla="*/ 62036 w 1111257"/>
                <a:gd name="connsiteY85" fmla="*/ 262572 h 761538"/>
                <a:gd name="connsiteX86" fmla="*/ 52329 w 1111257"/>
                <a:gd name="connsiteY86" fmla="*/ 233840 h 761538"/>
                <a:gd name="connsiteX87" fmla="*/ 36506 w 1111257"/>
                <a:gd name="connsiteY87" fmla="*/ 241120 h 761538"/>
                <a:gd name="connsiteX88" fmla="*/ 35293 w 1111257"/>
                <a:gd name="connsiteY88" fmla="*/ 209985 h 761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1257" h="761538">
                  <a:moveTo>
                    <a:pt x="7264" y="190716"/>
                  </a:moveTo>
                  <a:lnTo>
                    <a:pt x="-16" y="114079"/>
                  </a:lnTo>
                  <a:lnTo>
                    <a:pt x="42622" y="94932"/>
                  </a:lnTo>
                  <a:lnTo>
                    <a:pt x="73053" y="140410"/>
                  </a:lnTo>
                  <a:lnTo>
                    <a:pt x="101082" y="115269"/>
                  </a:lnTo>
                  <a:lnTo>
                    <a:pt x="230210" y="111653"/>
                  </a:lnTo>
                  <a:lnTo>
                    <a:pt x="249624" y="84109"/>
                  </a:lnTo>
                  <a:lnTo>
                    <a:pt x="283744" y="105683"/>
                  </a:lnTo>
                  <a:lnTo>
                    <a:pt x="388507" y="74548"/>
                  </a:lnTo>
                  <a:lnTo>
                    <a:pt x="433717" y="90127"/>
                  </a:lnTo>
                  <a:lnTo>
                    <a:pt x="444686" y="72169"/>
                  </a:lnTo>
                  <a:lnTo>
                    <a:pt x="477568" y="77023"/>
                  </a:lnTo>
                  <a:lnTo>
                    <a:pt x="464173" y="25527"/>
                  </a:lnTo>
                  <a:lnTo>
                    <a:pt x="523871" y="47101"/>
                  </a:lnTo>
                  <a:lnTo>
                    <a:pt x="533578" y="25527"/>
                  </a:lnTo>
                  <a:lnTo>
                    <a:pt x="514164" y="12374"/>
                  </a:lnTo>
                  <a:lnTo>
                    <a:pt x="531151" y="386"/>
                  </a:lnTo>
                  <a:lnTo>
                    <a:pt x="548138" y="15966"/>
                  </a:lnTo>
                  <a:lnTo>
                    <a:pt x="556656" y="36326"/>
                  </a:lnTo>
                  <a:lnTo>
                    <a:pt x="601745" y="69840"/>
                  </a:lnTo>
                  <a:lnTo>
                    <a:pt x="640719" y="63870"/>
                  </a:lnTo>
                  <a:lnTo>
                    <a:pt x="701655" y="158513"/>
                  </a:lnTo>
                  <a:lnTo>
                    <a:pt x="701655" y="188459"/>
                  </a:lnTo>
                  <a:lnTo>
                    <a:pt x="885603" y="223186"/>
                  </a:lnTo>
                  <a:lnTo>
                    <a:pt x="906327" y="293829"/>
                  </a:lnTo>
                  <a:lnTo>
                    <a:pt x="976970" y="274682"/>
                  </a:lnTo>
                  <a:lnTo>
                    <a:pt x="970878" y="363283"/>
                  </a:lnTo>
                  <a:lnTo>
                    <a:pt x="1002572" y="370563"/>
                  </a:lnTo>
                  <a:lnTo>
                    <a:pt x="1018564" y="418248"/>
                  </a:lnTo>
                  <a:lnTo>
                    <a:pt x="1036838" y="413395"/>
                  </a:lnTo>
                  <a:lnTo>
                    <a:pt x="1023442" y="439749"/>
                  </a:lnTo>
                  <a:lnTo>
                    <a:pt x="1049020" y="427761"/>
                  </a:lnTo>
                  <a:lnTo>
                    <a:pt x="1069744" y="457707"/>
                  </a:lnTo>
                  <a:lnTo>
                    <a:pt x="1047904" y="468482"/>
                  </a:lnTo>
                  <a:lnTo>
                    <a:pt x="1068628" y="493623"/>
                  </a:lnTo>
                  <a:lnTo>
                    <a:pt x="1103961" y="504398"/>
                  </a:lnTo>
                  <a:lnTo>
                    <a:pt x="1111242" y="542717"/>
                  </a:lnTo>
                  <a:lnTo>
                    <a:pt x="1070836" y="594212"/>
                  </a:lnTo>
                  <a:lnTo>
                    <a:pt x="1093988" y="620567"/>
                  </a:lnTo>
                  <a:lnTo>
                    <a:pt x="1084281" y="661263"/>
                  </a:lnTo>
                  <a:lnTo>
                    <a:pt x="1057586" y="664879"/>
                  </a:lnTo>
                  <a:lnTo>
                    <a:pt x="1052733" y="707978"/>
                  </a:lnTo>
                  <a:lnTo>
                    <a:pt x="994248" y="736711"/>
                  </a:lnTo>
                  <a:lnTo>
                    <a:pt x="1012522" y="755882"/>
                  </a:lnTo>
                  <a:lnTo>
                    <a:pt x="1007668" y="760736"/>
                  </a:lnTo>
                  <a:lnTo>
                    <a:pt x="933361" y="761925"/>
                  </a:lnTo>
                  <a:lnTo>
                    <a:pt x="851749" y="725985"/>
                  </a:lnTo>
                  <a:lnTo>
                    <a:pt x="812751" y="661312"/>
                  </a:lnTo>
                  <a:lnTo>
                    <a:pt x="755480" y="678081"/>
                  </a:lnTo>
                  <a:lnTo>
                    <a:pt x="726359" y="636195"/>
                  </a:lnTo>
                  <a:lnTo>
                    <a:pt x="633754" y="644567"/>
                  </a:lnTo>
                  <a:lnTo>
                    <a:pt x="610603" y="618213"/>
                  </a:lnTo>
                  <a:lnTo>
                    <a:pt x="505840" y="608506"/>
                  </a:lnTo>
                  <a:lnTo>
                    <a:pt x="450704" y="686429"/>
                  </a:lnTo>
                  <a:lnTo>
                    <a:pt x="422675" y="679149"/>
                  </a:lnTo>
                  <a:lnTo>
                    <a:pt x="421462" y="724650"/>
                  </a:lnTo>
                  <a:lnTo>
                    <a:pt x="354459" y="694704"/>
                  </a:lnTo>
                  <a:lnTo>
                    <a:pt x="325241" y="729625"/>
                  </a:lnTo>
                  <a:lnTo>
                    <a:pt x="303400" y="719918"/>
                  </a:lnTo>
                  <a:lnTo>
                    <a:pt x="298547" y="741468"/>
                  </a:lnTo>
                  <a:lnTo>
                    <a:pt x="271853" y="724699"/>
                  </a:lnTo>
                  <a:lnTo>
                    <a:pt x="266999" y="688758"/>
                  </a:lnTo>
                  <a:lnTo>
                    <a:pt x="226788" y="707930"/>
                  </a:lnTo>
                  <a:lnTo>
                    <a:pt x="223148" y="640854"/>
                  </a:lnTo>
                  <a:lnTo>
                    <a:pt x="254695" y="642068"/>
                  </a:lnTo>
                  <a:lnTo>
                    <a:pt x="286365" y="606152"/>
                  </a:lnTo>
                  <a:lnTo>
                    <a:pt x="254695" y="580987"/>
                  </a:lnTo>
                  <a:lnTo>
                    <a:pt x="337545" y="554656"/>
                  </a:lnTo>
                  <a:lnTo>
                    <a:pt x="264330" y="438609"/>
                  </a:lnTo>
                  <a:lnTo>
                    <a:pt x="227783" y="441036"/>
                  </a:lnTo>
                  <a:lnTo>
                    <a:pt x="231423" y="402717"/>
                  </a:lnTo>
                  <a:lnTo>
                    <a:pt x="287457" y="403906"/>
                  </a:lnTo>
                  <a:lnTo>
                    <a:pt x="287457" y="336831"/>
                  </a:lnTo>
                  <a:lnTo>
                    <a:pt x="265616" y="333239"/>
                  </a:lnTo>
                  <a:lnTo>
                    <a:pt x="258336" y="306885"/>
                  </a:lnTo>
                  <a:lnTo>
                    <a:pt x="236495" y="296110"/>
                  </a:lnTo>
                  <a:lnTo>
                    <a:pt x="221934" y="315257"/>
                  </a:lnTo>
                  <a:lnTo>
                    <a:pt x="224361" y="329648"/>
                  </a:lnTo>
                  <a:lnTo>
                    <a:pt x="217081" y="341612"/>
                  </a:lnTo>
                  <a:lnTo>
                    <a:pt x="203418" y="341612"/>
                  </a:lnTo>
                  <a:lnTo>
                    <a:pt x="211936" y="308074"/>
                  </a:lnTo>
                  <a:lnTo>
                    <a:pt x="116905" y="294921"/>
                  </a:lnTo>
                  <a:lnTo>
                    <a:pt x="126612" y="334429"/>
                  </a:lnTo>
                  <a:lnTo>
                    <a:pt x="91278" y="354789"/>
                  </a:lnTo>
                  <a:lnTo>
                    <a:pt x="82760" y="264999"/>
                  </a:lnTo>
                  <a:lnTo>
                    <a:pt x="62036" y="262572"/>
                  </a:lnTo>
                  <a:lnTo>
                    <a:pt x="52329" y="233840"/>
                  </a:lnTo>
                  <a:lnTo>
                    <a:pt x="36506" y="241120"/>
                  </a:lnTo>
                  <a:lnTo>
                    <a:pt x="35293" y="209985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CCF3D1"/>
                </a:solidFill>
              </a:endParaRPr>
            </a:p>
          </p:txBody>
        </p:sp>
        <p:sp>
          <p:nvSpPr>
            <p:cNvPr id="125" name="Звездный городок">
              <a:extLst>
                <a:ext uri="{FF2B5EF4-FFF2-40B4-BE49-F238E27FC236}">
                  <a16:creationId xmlns:a16="http://schemas.microsoft.com/office/drawing/2014/main" id="{5A59945F-D9B5-4996-93A9-1988D2FB7D57}"/>
                </a:ext>
              </a:extLst>
            </p:cNvPr>
            <p:cNvSpPr/>
            <p:nvPr/>
          </p:nvSpPr>
          <p:spPr>
            <a:xfrm>
              <a:off x="7068322" y="2770988"/>
              <a:ext cx="52747" cy="44483"/>
            </a:xfrm>
            <a:custGeom>
              <a:avLst/>
              <a:gdLst>
                <a:gd name="connsiteX0" fmla="*/ 20635 w 51107"/>
                <a:gd name="connsiteY0" fmla="*/ 12326 h 43099"/>
                <a:gd name="connsiteX1" fmla="*/ 13355 w 51107"/>
                <a:gd name="connsiteY1" fmla="*/ 12326 h 43099"/>
                <a:gd name="connsiteX2" fmla="*/ 12142 w 51107"/>
                <a:gd name="connsiteY2" fmla="*/ 3953 h 43099"/>
                <a:gd name="connsiteX3" fmla="*/ 3600 w 51107"/>
                <a:gd name="connsiteY3" fmla="*/ 5142 h 43099"/>
                <a:gd name="connsiteX4" fmla="*/ 7264 w 51107"/>
                <a:gd name="connsiteY4" fmla="*/ 17131 h 43099"/>
                <a:gd name="connsiteX5" fmla="*/ -16 w 51107"/>
                <a:gd name="connsiteY5" fmla="*/ 23100 h 43099"/>
                <a:gd name="connsiteX6" fmla="*/ 3648 w 51107"/>
                <a:gd name="connsiteY6" fmla="*/ 25527 h 43099"/>
                <a:gd name="connsiteX7" fmla="*/ 31677 w 51107"/>
                <a:gd name="connsiteY7" fmla="*/ 43485 h 43099"/>
                <a:gd name="connsiteX8" fmla="*/ 51091 w 51107"/>
                <a:gd name="connsiteY8" fmla="*/ 15942 h 43099"/>
                <a:gd name="connsiteX9" fmla="*/ 23086 w 51107"/>
                <a:gd name="connsiteY9" fmla="*/ 386 h 43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107" h="43099">
                  <a:moveTo>
                    <a:pt x="20635" y="12326"/>
                  </a:moveTo>
                  <a:lnTo>
                    <a:pt x="13355" y="12326"/>
                  </a:lnTo>
                  <a:lnTo>
                    <a:pt x="12142" y="3953"/>
                  </a:lnTo>
                  <a:lnTo>
                    <a:pt x="3600" y="5142"/>
                  </a:lnTo>
                  <a:lnTo>
                    <a:pt x="7264" y="17131"/>
                  </a:lnTo>
                  <a:lnTo>
                    <a:pt x="-16" y="23100"/>
                  </a:lnTo>
                  <a:lnTo>
                    <a:pt x="3648" y="25527"/>
                  </a:lnTo>
                  <a:lnTo>
                    <a:pt x="31677" y="43485"/>
                  </a:lnTo>
                  <a:lnTo>
                    <a:pt x="51091" y="15942"/>
                  </a:lnTo>
                  <a:lnTo>
                    <a:pt x="23086" y="386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26" name="Звенигород">
              <a:extLst>
                <a:ext uri="{FF2B5EF4-FFF2-40B4-BE49-F238E27FC236}">
                  <a16:creationId xmlns:a16="http://schemas.microsoft.com/office/drawing/2014/main" id="{7426A223-1B35-4AAD-9E62-ED6D42D9BB01}"/>
                </a:ext>
              </a:extLst>
            </p:cNvPr>
            <p:cNvSpPr/>
            <p:nvPr/>
          </p:nvSpPr>
          <p:spPr>
            <a:xfrm>
              <a:off x="5590808" y="3023859"/>
              <a:ext cx="265545" cy="125058"/>
            </a:xfrm>
            <a:custGeom>
              <a:avLst/>
              <a:gdLst>
                <a:gd name="connsiteX0" fmla="*/ 242044 w 257284"/>
                <a:gd name="connsiteY0" fmla="*/ 83820 h 121167"/>
                <a:gd name="connsiteX1" fmla="*/ 208361 w 257284"/>
                <a:gd name="connsiteY1" fmla="*/ 89523 h 121167"/>
                <a:gd name="connsiteX2" fmla="*/ 195839 w 257284"/>
                <a:gd name="connsiteY2" fmla="*/ 79088 h 121167"/>
                <a:gd name="connsiteX3" fmla="*/ 185088 w 257284"/>
                <a:gd name="connsiteY3" fmla="*/ 100370 h 121167"/>
                <a:gd name="connsiteX4" fmla="*/ 160238 w 257284"/>
                <a:gd name="connsiteY4" fmla="*/ 97968 h 121167"/>
                <a:gd name="connsiteX5" fmla="*/ 169460 w 257284"/>
                <a:gd name="connsiteY5" fmla="*/ 120148 h 121167"/>
                <a:gd name="connsiteX6" fmla="*/ 158103 w 257284"/>
                <a:gd name="connsiteY6" fmla="*/ 120658 h 121167"/>
                <a:gd name="connsiteX7" fmla="*/ 158418 w 257284"/>
                <a:gd name="connsiteY7" fmla="*/ 114445 h 121167"/>
                <a:gd name="connsiteX8" fmla="*/ 144877 w 257284"/>
                <a:gd name="connsiteY8" fmla="*/ 114033 h 121167"/>
                <a:gd name="connsiteX9" fmla="*/ 144732 w 257284"/>
                <a:gd name="connsiteY9" fmla="*/ 119420 h 121167"/>
                <a:gd name="connsiteX10" fmla="*/ 134442 w 257284"/>
                <a:gd name="connsiteY10" fmla="*/ 121168 h 121167"/>
                <a:gd name="connsiteX11" fmla="*/ 121362 w 257284"/>
                <a:gd name="connsiteY11" fmla="*/ 106292 h 121167"/>
                <a:gd name="connsiteX12" fmla="*/ 131773 w 257284"/>
                <a:gd name="connsiteY12" fmla="*/ 98283 h 121167"/>
                <a:gd name="connsiteX13" fmla="*/ 147061 w 257284"/>
                <a:gd name="connsiteY13" fmla="*/ 95468 h 121167"/>
                <a:gd name="connsiteX14" fmla="*/ 146430 w 257284"/>
                <a:gd name="connsiteY14" fmla="*/ 83771 h 121167"/>
                <a:gd name="connsiteX15" fmla="*/ 143785 w 257284"/>
                <a:gd name="connsiteY15" fmla="*/ 80689 h 121167"/>
                <a:gd name="connsiteX16" fmla="*/ 134030 w 257284"/>
                <a:gd name="connsiteY16" fmla="*/ 81248 h 121167"/>
                <a:gd name="connsiteX17" fmla="*/ 131093 w 257284"/>
                <a:gd name="connsiteY17" fmla="*/ 86465 h 121167"/>
                <a:gd name="connsiteX18" fmla="*/ 125560 w 257284"/>
                <a:gd name="connsiteY18" fmla="*/ 90615 h 121167"/>
                <a:gd name="connsiteX19" fmla="*/ 94012 w 257284"/>
                <a:gd name="connsiteY19" fmla="*/ 73870 h 121167"/>
                <a:gd name="connsiteX20" fmla="*/ 103380 w 257284"/>
                <a:gd name="connsiteY20" fmla="*/ 64600 h 121167"/>
                <a:gd name="connsiteX21" fmla="*/ 97847 w 257284"/>
                <a:gd name="connsiteY21" fmla="*/ 55233 h 121167"/>
                <a:gd name="connsiteX22" fmla="*/ 91707 w 257284"/>
                <a:gd name="connsiteY22" fmla="*/ 50452 h 121167"/>
                <a:gd name="connsiteX23" fmla="*/ 82825 w 257284"/>
                <a:gd name="connsiteY23" fmla="*/ 64818 h 121167"/>
                <a:gd name="connsiteX24" fmla="*/ 45235 w 257284"/>
                <a:gd name="connsiteY24" fmla="*/ 65061 h 121167"/>
                <a:gd name="connsiteX25" fmla="*/ 52199 w 257284"/>
                <a:gd name="connsiteY25" fmla="*/ 32130 h 121167"/>
                <a:gd name="connsiteX26" fmla="*/ 33174 w 257284"/>
                <a:gd name="connsiteY26" fmla="*/ 62173 h 121167"/>
                <a:gd name="connsiteX27" fmla="*/ 19002 w 257284"/>
                <a:gd name="connsiteY27" fmla="*/ 62052 h 121167"/>
                <a:gd name="connsiteX28" fmla="*/ 16405 w 257284"/>
                <a:gd name="connsiteY28" fmla="*/ 59237 h 121167"/>
                <a:gd name="connsiteX29" fmla="*/ 10848 w 257284"/>
                <a:gd name="connsiteY29" fmla="*/ 58266 h 121167"/>
                <a:gd name="connsiteX30" fmla="*/ 6091 w 257284"/>
                <a:gd name="connsiteY30" fmla="*/ 62416 h 121167"/>
                <a:gd name="connsiteX31" fmla="*/ 0 w 257284"/>
                <a:gd name="connsiteY31" fmla="*/ 42322 h 121167"/>
                <a:gd name="connsiteX32" fmla="*/ 9222 w 257284"/>
                <a:gd name="connsiteY32" fmla="*/ 36037 h 121167"/>
                <a:gd name="connsiteX33" fmla="*/ 19972 w 257284"/>
                <a:gd name="connsiteY33" fmla="*/ 34606 h 121167"/>
                <a:gd name="connsiteX34" fmla="*/ 36595 w 257284"/>
                <a:gd name="connsiteY34" fmla="*/ 33804 h 121167"/>
                <a:gd name="connsiteX35" fmla="*/ 30359 w 257284"/>
                <a:gd name="connsiteY35" fmla="*/ 23297 h 121167"/>
                <a:gd name="connsiteX36" fmla="*/ 61227 w 257284"/>
                <a:gd name="connsiteY36" fmla="*/ 16477 h 121167"/>
                <a:gd name="connsiteX37" fmla="*/ 61858 w 257284"/>
                <a:gd name="connsiteY37" fmla="*/ 4271 h 121167"/>
                <a:gd name="connsiteX38" fmla="*/ 68653 w 257284"/>
                <a:gd name="connsiteY38" fmla="*/ 0 h 121167"/>
                <a:gd name="connsiteX39" fmla="*/ 86465 w 257284"/>
                <a:gd name="connsiteY39" fmla="*/ 9998 h 121167"/>
                <a:gd name="connsiteX40" fmla="*/ 92872 w 257284"/>
                <a:gd name="connsiteY40" fmla="*/ 9780 h 121167"/>
                <a:gd name="connsiteX41" fmla="*/ 108791 w 257284"/>
                <a:gd name="connsiteY41" fmla="*/ 9294 h 121167"/>
                <a:gd name="connsiteX42" fmla="*/ 117358 w 257284"/>
                <a:gd name="connsiteY42" fmla="*/ 22714 h 121167"/>
                <a:gd name="connsiteX43" fmla="*/ 115052 w 257284"/>
                <a:gd name="connsiteY43" fmla="*/ 31693 h 121167"/>
                <a:gd name="connsiteX44" fmla="*/ 149391 w 257284"/>
                <a:gd name="connsiteY44" fmla="*/ 38415 h 121167"/>
                <a:gd name="connsiteX45" fmla="*/ 149391 w 257284"/>
                <a:gd name="connsiteY45" fmla="*/ 38415 h 121167"/>
                <a:gd name="connsiteX46" fmla="*/ 161986 w 257284"/>
                <a:gd name="connsiteY46" fmla="*/ 45720 h 121167"/>
                <a:gd name="connsiteX47" fmla="*/ 154536 w 257284"/>
                <a:gd name="connsiteY47" fmla="*/ 60305 h 121167"/>
                <a:gd name="connsiteX48" fmla="*/ 172518 w 257284"/>
                <a:gd name="connsiteY48" fmla="*/ 64624 h 121167"/>
                <a:gd name="connsiteX49" fmla="*/ 181351 w 257284"/>
                <a:gd name="connsiteY49" fmla="*/ 73361 h 121167"/>
                <a:gd name="connsiteX50" fmla="*/ 198727 w 257284"/>
                <a:gd name="connsiteY50" fmla="*/ 62513 h 121167"/>
                <a:gd name="connsiteX51" fmla="*/ 239496 w 257284"/>
                <a:gd name="connsiteY51" fmla="*/ 63096 h 121167"/>
                <a:gd name="connsiteX52" fmla="*/ 235759 w 257284"/>
                <a:gd name="connsiteY52" fmla="*/ 51957 h 121167"/>
                <a:gd name="connsiteX53" fmla="*/ 219524 w 257284"/>
                <a:gd name="connsiteY53" fmla="*/ 58218 h 121167"/>
                <a:gd name="connsiteX54" fmla="*/ 203871 w 257284"/>
                <a:gd name="connsiteY54" fmla="*/ 48486 h 121167"/>
                <a:gd name="connsiteX55" fmla="*/ 220665 w 257284"/>
                <a:gd name="connsiteY55" fmla="*/ 33344 h 121167"/>
                <a:gd name="connsiteX56" fmla="*/ 257284 w 257284"/>
                <a:gd name="connsiteY56" fmla="*/ 61736 h 121167"/>
                <a:gd name="connsiteX57" fmla="*/ 242044 w 257284"/>
                <a:gd name="connsiteY57" fmla="*/ 83820 h 121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57284" h="121167">
                  <a:moveTo>
                    <a:pt x="242044" y="83820"/>
                  </a:moveTo>
                  <a:lnTo>
                    <a:pt x="208361" y="89523"/>
                  </a:lnTo>
                  <a:lnTo>
                    <a:pt x="195839" y="79088"/>
                  </a:lnTo>
                  <a:lnTo>
                    <a:pt x="185088" y="100370"/>
                  </a:lnTo>
                  <a:lnTo>
                    <a:pt x="160238" y="97968"/>
                  </a:lnTo>
                  <a:lnTo>
                    <a:pt x="169460" y="120148"/>
                  </a:lnTo>
                  <a:lnTo>
                    <a:pt x="158103" y="120658"/>
                  </a:lnTo>
                  <a:lnTo>
                    <a:pt x="158418" y="114445"/>
                  </a:lnTo>
                  <a:lnTo>
                    <a:pt x="144877" y="114033"/>
                  </a:lnTo>
                  <a:lnTo>
                    <a:pt x="144732" y="119420"/>
                  </a:lnTo>
                  <a:lnTo>
                    <a:pt x="134442" y="121168"/>
                  </a:lnTo>
                  <a:lnTo>
                    <a:pt x="121362" y="106292"/>
                  </a:lnTo>
                  <a:lnTo>
                    <a:pt x="131773" y="98283"/>
                  </a:lnTo>
                  <a:lnTo>
                    <a:pt x="147061" y="95468"/>
                  </a:lnTo>
                  <a:lnTo>
                    <a:pt x="146430" y="83771"/>
                  </a:lnTo>
                  <a:lnTo>
                    <a:pt x="143785" y="80689"/>
                  </a:lnTo>
                  <a:lnTo>
                    <a:pt x="134030" y="81248"/>
                  </a:lnTo>
                  <a:lnTo>
                    <a:pt x="131093" y="86465"/>
                  </a:lnTo>
                  <a:lnTo>
                    <a:pt x="125560" y="90615"/>
                  </a:lnTo>
                  <a:lnTo>
                    <a:pt x="94012" y="73870"/>
                  </a:lnTo>
                  <a:lnTo>
                    <a:pt x="103380" y="64600"/>
                  </a:lnTo>
                  <a:lnTo>
                    <a:pt x="97847" y="55233"/>
                  </a:lnTo>
                  <a:lnTo>
                    <a:pt x="91707" y="50452"/>
                  </a:lnTo>
                  <a:lnTo>
                    <a:pt x="82825" y="64818"/>
                  </a:lnTo>
                  <a:lnTo>
                    <a:pt x="45235" y="65061"/>
                  </a:lnTo>
                  <a:lnTo>
                    <a:pt x="52199" y="32130"/>
                  </a:lnTo>
                  <a:lnTo>
                    <a:pt x="33174" y="62173"/>
                  </a:lnTo>
                  <a:lnTo>
                    <a:pt x="19002" y="62052"/>
                  </a:lnTo>
                  <a:lnTo>
                    <a:pt x="16405" y="59237"/>
                  </a:lnTo>
                  <a:lnTo>
                    <a:pt x="10848" y="58266"/>
                  </a:lnTo>
                  <a:lnTo>
                    <a:pt x="6091" y="62416"/>
                  </a:lnTo>
                  <a:lnTo>
                    <a:pt x="0" y="42322"/>
                  </a:lnTo>
                  <a:lnTo>
                    <a:pt x="9222" y="36037"/>
                  </a:lnTo>
                  <a:lnTo>
                    <a:pt x="19972" y="34606"/>
                  </a:lnTo>
                  <a:lnTo>
                    <a:pt x="36595" y="33804"/>
                  </a:lnTo>
                  <a:lnTo>
                    <a:pt x="30359" y="23297"/>
                  </a:lnTo>
                  <a:lnTo>
                    <a:pt x="61227" y="16477"/>
                  </a:lnTo>
                  <a:lnTo>
                    <a:pt x="61858" y="4271"/>
                  </a:lnTo>
                  <a:lnTo>
                    <a:pt x="68653" y="0"/>
                  </a:lnTo>
                  <a:lnTo>
                    <a:pt x="86465" y="9998"/>
                  </a:lnTo>
                  <a:lnTo>
                    <a:pt x="92872" y="9780"/>
                  </a:lnTo>
                  <a:lnTo>
                    <a:pt x="108791" y="9294"/>
                  </a:lnTo>
                  <a:lnTo>
                    <a:pt x="117358" y="22714"/>
                  </a:lnTo>
                  <a:lnTo>
                    <a:pt x="115052" y="31693"/>
                  </a:lnTo>
                  <a:lnTo>
                    <a:pt x="149391" y="38415"/>
                  </a:lnTo>
                  <a:lnTo>
                    <a:pt x="149391" y="38415"/>
                  </a:lnTo>
                  <a:lnTo>
                    <a:pt x="161986" y="45720"/>
                  </a:lnTo>
                  <a:lnTo>
                    <a:pt x="154536" y="60305"/>
                  </a:lnTo>
                  <a:lnTo>
                    <a:pt x="172518" y="64624"/>
                  </a:lnTo>
                  <a:lnTo>
                    <a:pt x="181351" y="73361"/>
                  </a:lnTo>
                  <a:lnTo>
                    <a:pt x="198727" y="62513"/>
                  </a:lnTo>
                  <a:lnTo>
                    <a:pt x="239496" y="63096"/>
                  </a:lnTo>
                  <a:lnTo>
                    <a:pt x="235759" y="51957"/>
                  </a:lnTo>
                  <a:lnTo>
                    <a:pt x="219524" y="58218"/>
                  </a:lnTo>
                  <a:lnTo>
                    <a:pt x="203871" y="48486"/>
                  </a:lnTo>
                  <a:lnTo>
                    <a:pt x="220665" y="33344"/>
                  </a:lnTo>
                  <a:lnTo>
                    <a:pt x="257284" y="61736"/>
                  </a:lnTo>
                  <a:lnTo>
                    <a:pt x="242044" y="83820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27" name="Зарайск">
              <a:extLst>
                <a:ext uri="{FF2B5EF4-FFF2-40B4-BE49-F238E27FC236}">
                  <a16:creationId xmlns:a16="http://schemas.microsoft.com/office/drawing/2014/main" id="{238DB5F1-DEB3-4A26-A617-B0AEA790B3B3}"/>
                </a:ext>
              </a:extLst>
            </p:cNvPr>
            <p:cNvSpPr/>
            <p:nvPr/>
          </p:nvSpPr>
          <p:spPr>
            <a:xfrm>
              <a:off x="7608607" y="4910708"/>
              <a:ext cx="907419" cy="683474"/>
            </a:xfrm>
            <a:custGeom>
              <a:avLst/>
              <a:gdLst>
                <a:gd name="connsiteX0" fmla="*/ 284787 w 879187"/>
                <a:gd name="connsiteY0" fmla="*/ 188386 h 662211"/>
                <a:gd name="connsiteX1" fmla="*/ 261636 w 879187"/>
                <a:gd name="connsiteY1" fmla="*/ 87822 h 662211"/>
                <a:gd name="connsiteX2" fmla="*/ 323785 w 879187"/>
                <a:gd name="connsiteY2" fmla="*/ 91389 h 662211"/>
                <a:gd name="connsiteX3" fmla="*/ 324998 w 879187"/>
                <a:gd name="connsiteY3" fmla="*/ 37515 h 662211"/>
                <a:gd name="connsiteX4" fmla="*/ 267727 w 879187"/>
                <a:gd name="connsiteY4" fmla="*/ 6356 h 662211"/>
                <a:gd name="connsiteX5" fmla="*/ 328639 w 879187"/>
                <a:gd name="connsiteY5" fmla="*/ 386 h 662211"/>
                <a:gd name="connsiteX6" fmla="*/ 335919 w 879187"/>
                <a:gd name="connsiteY6" fmla="*/ 24338 h 662211"/>
                <a:gd name="connsiteX7" fmla="*/ 408988 w 879187"/>
                <a:gd name="connsiteY7" fmla="*/ 14631 h 662211"/>
                <a:gd name="connsiteX8" fmla="*/ 389574 w 879187"/>
                <a:gd name="connsiteY8" fmla="*/ 79304 h 662211"/>
                <a:gd name="connsiteX9" fmla="*/ 441968 w 879187"/>
                <a:gd name="connsiteY9" fmla="*/ 54139 h 662211"/>
                <a:gd name="connsiteX10" fmla="*/ 477301 w 879187"/>
                <a:gd name="connsiteY10" fmla="*/ 116433 h 662211"/>
                <a:gd name="connsiteX11" fmla="*/ 622276 w 879187"/>
                <a:gd name="connsiteY11" fmla="*/ 123592 h 662211"/>
                <a:gd name="connsiteX12" fmla="*/ 666151 w 879187"/>
                <a:gd name="connsiteY12" fmla="*/ 178679 h 662211"/>
                <a:gd name="connsiteX13" fmla="*/ 739221 w 879187"/>
                <a:gd name="connsiteY13" fmla="*/ 153563 h 662211"/>
                <a:gd name="connsiteX14" fmla="*/ 758635 w 879187"/>
                <a:gd name="connsiteY14" fmla="*/ 201467 h 662211"/>
                <a:gd name="connsiteX15" fmla="*/ 798870 w 879187"/>
                <a:gd name="connsiteY15" fmla="*/ 237358 h 662211"/>
                <a:gd name="connsiteX16" fmla="*/ 824448 w 879187"/>
                <a:gd name="connsiteY16" fmla="*/ 225394 h 662211"/>
                <a:gd name="connsiteX17" fmla="*/ 834155 w 879187"/>
                <a:gd name="connsiteY17" fmla="*/ 299653 h 662211"/>
                <a:gd name="connsiteX18" fmla="*/ 805034 w 879187"/>
                <a:gd name="connsiteY18" fmla="*/ 315209 h 662211"/>
                <a:gd name="connsiteX19" fmla="*/ 812314 w 879187"/>
                <a:gd name="connsiteY19" fmla="*/ 334356 h 662211"/>
                <a:gd name="connsiteX20" fmla="*/ 863470 w 879187"/>
                <a:gd name="connsiteY20" fmla="*/ 330788 h 662211"/>
                <a:gd name="connsiteX21" fmla="*/ 829374 w 879187"/>
                <a:gd name="connsiteY21" fmla="*/ 400242 h 662211"/>
                <a:gd name="connsiteX22" fmla="*/ 798919 w 879187"/>
                <a:gd name="connsiteY22" fmla="*/ 407522 h 662211"/>
                <a:gd name="connsiteX23" fmla="*/ 832893 w 879187"/>
                <a:gd name="connsiteY23" fmla="*/ 420675 h 662211"/>
                <a:gd name="connsiteX24" fmla="*/ 851167 w 879187"/>
                <a:gd name="connsiteY24" fmla="*/ 403931 h 662211"/>
                <a:gd name="connsiteX25" fmla="*/ 859685 w 879187"/>
                <a:gd name="connsiteY25" fmla="*/ 442249 h 662211"/>
                <a:gd name="connsiteX26" fmla="*/ 846289 w 879187"/>
                <a:gd name="connsiteY26" fmla="*/ 457804 h 662211"/>
                <a:gd name="connsiteX27" fmla="*/ 879171 w 879187"/>
                <a:gd name="connsiteY27" fmla="*/ 476976 h 662211"/>
                <a:gd name="connsiteX28" fmla="*/ 852477 w 879187"/>
                <a:gd name="connsiteY28" fmla="*/ 552424 h 662211"/>
                <a:gd name="connsiteX29" fmla="*/ 791590 w 879187"/>
                <a:gd name="connsiteY29" fmla="*/ 558418 h 662211"/>
                <a:gd name="connsiteX30" fmla="*/ 758683 w 879187"/>
                <a:gd name="connsiteY30" fmla="*/ 511775 h 662211"/>
                <a:gd name="connsiteX31" fmla="*/ 747739 w 879187"/>
                <a:gd name="connsiteY31" fmla="*/ 550094 h 662211"/>
                <a:gd name="connsiteX32" fmla="*/ 723471 w 879187"/>
                <a:gd name="connsiteY32" fmla="*/ 545240 h 662211"/>
                <a:gd name="connsiteX33" fmla="*/ 712502 w 879187"/>
                <a:gd name="connsiteY33" fmla="*/ 578803 h 662211"/>
                <a:gd name="connsiteX34" fmla="*/ 683381 w 879187"/>
                <a:gd name="connsiteY34" fmla="*/ 539271 h 662211"/>
                <a:gd name="connsiteX35" fmla="*/ 660254 w 879187"/>
                <a:gd name="connsiteY35" fmla="*/ 565601 h 662211"/>
                <a:gd name="connsiteX36" fmla="*/ 578618 w 879187"/>
                <a:gd name="connsiteY36" fmla="*/ 559631 h 662211"/>
                <a:gd name="connsiteX37" fmla="*/ 535980 w 879187"/>
                <a:gd name="connsiteY37" fmla="*/ 636268 h 662211"/>
                <a:gd name="connsiteX38" fmla="*/ 511713 w 879187"/>
                <a:gd name="connsiteY38" fmla="*/ 615931 h 662211"/>
                <a:gd name="connsiteX39" fmla="*/ 499579 w 879187"/>
                <a:gd name="connsiteY39" fmla="*/ 568027 h 662211"/>
                <a:gd name="connsiteX40" fmla="*/ 402994 w 879187"/>
                <a:gd name="connsiteY40" fmla="*/ 611126 h 662211"/>
                <a:gd name="connsiteX41" fmla="*/ 388434 w 879187"/>
                <a:gd name="connsiteY41" fmla="*/ 582370 h 662211"/>
                <a:gd name="connsiteX42" fmla="*/ 356886 w 879187"/>
                <a:gd name="connsiteY42" fmla="*/ 618310 h 662211"/>
                <a:gd name="connsiteX43" fmla="*/ 362977 w 879187"/>
                <a:gd name="connsiteY43" fmla="*/ 642238 h 662211"/>
                <a:gd name="connsiteX44" fmla="*/ 288646 w 879187"/>
                <a:gd name="connsiteY44" fmla="*/ 662598 h 662211"/>
                <a:gd name="connsiteX45" fmla="*/ 282555 w 879187"/>
                <a:gd name="connsiteY45" fmla="*/ 600352 h 662211"/>
                <a:gd name="connsiteX46" fmla="*/ 208247 w 879187"/>
                <a:gd name="connsiteY46" fmla="*/ 544051 h 662211"/>
                <a:gd name="connsiteX47" fmla="*/ 150976 w 879187"/>
                <a:gd name="connsiteY47" fmla="*/ 562033 h 662211"/>
                <a:gd name="connsiteX48" fmla="*/ 130276 w 879187"/>
                <a:gd name="connsiteY48" fmla="*/ 532088 h 662211"/>
                <a:gd name="connsiteX49" fmla="*/ 65700 w 879187"/>
                <a:gd name="connsiteY49" fmla="*/ 554826 h 662211"/>
                <a:gd name="connsiteX50" fmla="*/ 23062 w 879187"/>
                <a:gd name="connsiteY50" fmla="*/ 512916 h 662211"/>
                <a:gd name="connsiteX51" fmla="*/ 66938 w 879187"/>
                <a:gd name="connsiteY51" fmla="*/ 429096 h 662211"/>
                <a:gd name="connsiteX52" fmla="*/ 14544 w 879187"/>
                <a:gd name="connsiteY52" fmla="*/ 397961 h 662211"/>
                <a:gd name="connsiteX53" fmla="*/ -16 w 879187"/>
                <a:gd name="connsiteY53" fmla="*/ 329696 h 662211"/>
                <a:gd name="connsiteX54" fmla="*/ 149811 w 879187"/>
                <a:gd name="connsiteY54" fmla="*/ 196783 h 662211"/>
                <a:gd name="connsiteX55" fmla="*/ 232661 w 879187"/>
                <a:gd name="connsiteY55" fmla="*/ 236291 h 662211"/>
                <a:gd name="connsiteX56" fmla="*/ 233874 w 879187"/>
                <a:gd name="connsiteY56" fmla="*/ 170428 h 66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879187" h="662211">
                  <a:moveTo>
                    <a:pt x="284787" y="188386"/>
                  </a:moveTo>
                  <a:lnTo>
                    <a:pt x="261636" y="87822"/>
                  </a:lnTo>
                  <a:lnTo>
                    <a:pt x="323785" y="91389"/>
                  </a:lnTo>
                  <a:lnTo>
                    <a:pt x="324998" y="37515"/>
                  </a:lnTo>
                  <a:lnTo>
                    <a:pt x="267727" y="6356"/>
                  </a:lnTo>
                  <a:lnTo>
                    <a:pt x="328639" y="386"/>
                  </a:lnTo>
                  <a:lnTo>
                    <a:pt x="335919" y="24338"/>
                  </a:lnTo>
                  <a:lnTo>
                    <a:pt x="408988" y="14631"/>
                  </a:lnTo>
                  <a:lnTo>
                    <a:pt x="389574" y="79304"/>
                  </a:lnTo>
                  <a:lnTo>
                    <a:pt x="441968" y="54139"/>
                  </a:lnTo>
                  <a:lnTo>
                    <a:pt x="477301" y="116433"/>
                  </a:lnTo>
                  <a:lnTo>
                    <a:pt x="622276" y="123592"/>
                  </a:lnTo>
                  <a:lnTo>
                    <a:pt x="666151" y="178679"/>
                  </a:lnTo>
                  <a:lnTo>
                    <a:pt x="739221" y="153563"/>
                  </a:lnTo>
                  <a:lnTo>
                    <a:pt x="758635" y="201467"/>
                  </a:lnTo>
                  <a:lnTo>
                    <a:pt x="798870" y="237358"/>
                  </a:lnTo>
                  <a:lnTo>
                    <a:pt x="824448" y="225394"/>
                  </a:lnTo>
                  <a:lnTo>
                    <a:pt x="834155" y="299653"/>
                  </a:lnTo>
                  <a:lnTo>
                    <a:pt x="805034" y="315209"/>
                  </a:lnTo>
                  <a:lnTo>
                    <a:pt x="812314" y="334356"/>
                  </a:lnTo>
                  <a:lnTo>
                    <a:pt x="863470" y="330788"/>
                  </a:lnTo>
                  <a:lnTo>
                    <a:pt x="829374" y="400242"/>
                  </a:lnTo>
                  <a:lnTo>
                    <a:pt x="798919" y="407522"/>
                  </a:lnTo>
                  <a:lnTo>
                    <a:pt x="832893" y="420675"/>
                  </a:lnTo>
                  <a:lnTo>
                    <a:pt x="851167" y="403931"/>
                  </a:lnTo>
                  <a:lnTo>
                    <a:pt x="859685" y="442249"/>
                  </a:lnTo>
                  <a:lnTo>
                    <a:pt x="846289" y="457804"/>
                  </a:lnTo>
                  <a:lnTo>
                    <a:pt x="879171" y="476976"/>
                  </a:lnTo>
                  <a:lnTo>
                    <a:pt x="852477" y="552424"/>
                  </a:lnTo>
                  <a:lnTo>
                    <a:pt x="791590" y="558418"/>
                  </a:lnTo>
                  <a:lnTo>
                    <a:pt x="758683" y="511775"/>
                  </a:lnTo>
                  <a:lnTo>
                    <a:pt x="747739" y="550094"/>
                  </a:lnTo>
                  <a:lnTo>
                    <a:pt x="723471" y="545240"/>
                  </a:lnTo>
                  <a:lnTo>
                    <a:pt x="712502" y="578803"/>
                  </a:lnTo>
                  <a:lnTo>
                    <a:pt x="683381" y="539271"/>
                  </a:lnTo>
                  <a:lnTo>
                    <a:pt x="660254" y="565601"/>
                  </a:lnTo>
                  <a:lnTo>
                    <a:pt x="578618" y="559631"/>
                  </a:lnTo>
                  <a:lnTo>
                    <a:pt x="535980" y="636268"/>
                  </a:lnTo>
                  <a:lnTo>
                    <a:pt x="511713" y="615931"/>
                  </a:lnTo>
                  <a:lnTo>
                    <a:pt x="499579" y="568027"/>
                  </a:lnTo>
                  <a:lnTo>
                    <a:pt x="402994" y="611126"/>
                  </a:lnTo>
                  <a:lnTo>
                    <a:pt x="388434" y="582370"/>
                  </a:lnTo>
                  <a:lnTo>
                    <a:pt x="356886" y="618310"/>
                  </a:lnTo>
                  <a:lnTo>
                    <a:pt x="362977" y="642238"/>
                  </a:lnTo>
                  <a:lnTo>
                    <a:pt x="288646" y="662598"/>
                  </a:lnTo>
                  <a:lnTo>
                    <a:pt x="282555" y="600352"/>
                  </a:lnTo>
                  <a:lnTo>
                    <a:pt x="208247" y="544051"/>
                  </a:lnTo>
                  <a:lnTo>
                    <a:pt x="150976" y="562033"/>
                  </a:lnTo>
                  <a:lnTo>
                    <a:pt x="130276" y="532088"/>
                  </a:lnTo>
                  <a:lnTo>
                    <a:pt x="65700" y="554826"/>
                  </a:lnTo>
                  <a:lnTo>
                    <a:pt x="23062" y="512916"/>
                  </a:lnTo>
                  <a:lnTo>
                    <a:pt x="66938" y="429096"/>
                  </a:lnTo>
                  <a:lnTo>
                    <a:pt x="14544" y="397961"/>
                  </a:lnTo>
                  <a:lnTo>
                    <a:pt x="-16" y="329696"/>
                  </a:lnTo>
                  <a:lnTo>
                    <a:pt x="149811" y="196783"/>
                  </a:lnTo>
                  <a:lnTo>
                    <a:pt x="232661" y="236291"/>
                  </a:lnTo>
                  <a:lnTo>
                    <a:pt x="233874" y="170428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28" name="Жуковский">
              <a:extLst>
                <a:ext uri="{FF2B5EF4-FFF2-40B4-BE49-F238E27FC236}">
                  <a16:creationId xmlns:a16="http://schemas.microsoft.com/office/drawing/2014/main" id="{EC6FC39D-A883-4831-BF5C-0889F7232B84}"/>
                </a:ext>
              </a:extLst>
            </p:cNvPr>
            <p:cNvSpPr/>
            <p:nvPr/>
          </p:nvSpPr>
          <p:spPr>
            <a:xfrm>
              <a:off x="6979657" y="3365774"/>
              <a:ext cx="220061" cy="196541"/>
            </a:xfrm>
            <a:custGeom>
              <a:avLst/>
              <a:gdLst>
                <a:gd name="connsiteX0" fmla="*/ 141172 w 213214"/>
                <a:gd name="connsiteY0" fmla="*/ 132110 h 190427"/>
                <a:gd name="connsiteX1" fmla="*/ 108265 w 213214"/>
                <a:gd name="connsiteY1" fmla="*/ 144074 h 190427"/>
                <a:gd name="connsiteX2" fmla="*/ 98558 w 213214"/>
                <a:gd name="connsiteY2" fmla="*/ 152471 h 190427"/>
                <a:gd name="connsiteX3" fmla="*/ 69292 w 213214"/>
                <a:gd name="connsiteY3" fmla="*/ 118909 h 190427"/>
                <a:gd name="connsiteX4" fmla="*/ 38885 w 213214"/>
                <a:gd name="connsiteY4" fmla="*/ 89084 h 190427"/>
                <a:gd name="connsiteX5" fmla="*/ 20611 w 213214"/>
                <a:gd name="connsiteY5" fmla="*/ 99883 h 190427"/>
                <a:gd name="connsiteX6" fmla="*/ 10904 w 213214"/>
                <a:gd name="connsiteY6" fmla="*/ 92603 h 190427"/>
                <a:gd name="connsiteX7" fmla="*/ 12117 w 213214"/>
                <a:gd name="connsiteY7" fmla="*/ 69840 h 190427"/>
                <a:gd name="connsiteX8" fmla="*/ -16 w 213214"/>
                <a:gd name="connsiteY8" fmla="*/ 54284 h 190427"/>
                <a:gd name="connsiteX9" fmla="*/ 2410 w 213214"/>
                <a:gd name="connsiteY9" fmla="*/ 37515 h 190427"/>
                <a:gd name="connsiteX10" fmla="*/ 42598 w 213214"/>
                <a:gd name="connsiteY10" fmla="*/ 29143 h 190427"/>
                <a:gd name="connsiteX11" fmla="*/ 51116 w 213214"/>
                <a:gd name="connsiteY11" fmla="*/ 4002 h 190427"/>
                <a:gd name="connsiteX12" fmla="*/ 96229 w 213214"/>
                <a:gd name="connsiteY12" fmla="*/ 386 h 190427"/>
                <a:gd name="connsiteX13" fmla="*/ 137629 w 213214"/>
                <a:gd name="connsiteY13" fmla="*/ 29143 h 190427"/>
                <a:gd name="connsiteX14" fmla="*/ 137629 w 213214"/>
                <a:gd name="connsiteY14" fmla="*/ 57876 h 190427"/>
                <a:gd name="connsiteX15" fmla="*/ 174176 w 213214"/>
                <a:gd name="connsiteY15" fmla="*/ 85420 h 190427"/>
                <a:gd name="connsiteX16" fmla="*/ 162042 w 213214"/>
                <a:gd name="connsiteY16" fmla="*/ 129732 h 190427"/>
                <a:gd name="connsiteX17" fmla="*/ 213198 w 213214"/>
                <a:gd name="connsiteY17" fmla="*/ 172831 h 190427"/>
                <a:gd name="connsiteX18" fmla="*/ 198638 w 213214"/>
                <a:gd name="connsiteY18" fmla="*/ 190814 h 190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3214" h="190427">
                  <a:moveTo>
                    <a:pt x="141172" y="132110"/>
                  </a:moveTo>
                  <a:lnTo>
                    <a:pt x="108265" y="144074"/>
                  </a:lnTo>
                  <a:lnTo>
                    <a:pt x="98558" y="152471"/>
                  </a:lnTo>
                  <a:lnTo>
                    <a:pt x="69292" y="118909"/>
                  </a:lnTo>
                  <a:lnTo>
                    <a:pt x="38885" y="89084"/>
                  </a:lnTo>
                  <a:lnTo>
                    <a:pt x="20611" y="99883"/>
                  </a:lnTo>
                  <a:lnTo>
                    <a:pt x="10904" y="92603"/>
                  </a:lnTo>
                  <a:lnTo>
                    <a:pt x="12117" y="69840"/>
                  </a:lnTo>
                  <a:lnTo>
                    <a:pt x="-16" y="54284"/>
                  </a:lnTo>
                  <a:lnTo>
                    <a:pt x="2410" y="37515"/>
                  </a:lnTo>
                  <a:lnTo>
                    <a:pt x="42598" y="29143"/>
                  </a:lnTo>
                  <a:lnTo>
                    <a:pt x="51116" y="4002"/>
                  </a:lnTo>
                  <a:lnTo>
                    <a:pt x="96229" y="386"/>
                  </a:lnTo>
                  <a:lnTo>
                    <a:pt x="137629" y="29143"/>
                  </a:lnTo>
                  <a:lnTo>
                    <a:pt x="137629" y="57876"/>
                  </a:lnTo>
                  <a:lnTo>
                    <a:pt x="174176" y="85420"/>
                  </a:lnTo>
                  <a:lnTo>
                    <a:pt x="162042" y="129732"/>
                  </a:lnTo>
                  <a:lnTo>
                    <a:pt x="213198" y="172831"/>
                  </a:lnTo>
                  <a:lnTo>
                    <a:pt x="198638" y="190814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FDE6C3"/>
                </a:solidFill>
              </a:endParaRPr>
            </a:p>
          </p:txBody>
        </p:sp>
        <p:sp>
          <p:nvSpPr>
            <p:cNvPr id="129" name="Егорьевск">
              <a:extLst>
                <a:ext uri="{FF2B5EF4-FFF2-40B4-BE49-F238E27FC236}">
                  <a16:creationId xmlns:a16="http://schemas.microsoft.com/office/drawing/2014/main" id="{560D6C72-A466-4A15-BDE5-40955A316009}"/>
                </a:ext>
              </a:extLst>
            </p:cNvPr>
            <p:cNvSpPr/>
            <p:nvPr/>
          </p:nvSpPr>
          <p:spPr>
            <a:xfrm>
              <a:off x="8037082" y="3545007"/>
              <a:ext cx="1093843" cy="1164174"/>
            </a:xfrm>
            <a:custGeom>
              <a:avLst/>
              <a:gdLst>
                <a:gd name="connsiteX0" fmla="*/ 190120 w 1059810"/>
                <a:gd name="connsiteY0" fmla="*/ 176350 h 1127954"/>
                <a:gd name="connsiteX1" fmla="*/ 165852 w 1059810"/>
                <a:gd name="connsiteY1" fmla="*/ 127257 h 1127954"/>
                <a:gd name="connsiteX2" fmla="*/ 186577 w 1059810"/>
                <a:gd name="connsiteY2" fmla="*/ 110512 h 1127954"/>
                <a:gd name="connsiteX3" fmla="*/ 197521 w 1059810"/>
                <a:gd name="connsiteY3" fmla="*/ 60206 h 1127954"/>
                <a:gd name="connsiteX4" fmla="*/ 310826 w 1059810"/>
                <a:gd name="connsiteY4" fmla="*/ 65059 h 1127954"/>
                <a:gd name="connsiteX5" fmla="*/ 325387 w 1059810"/>
                <a:gd name="connsiteY5" fmla="*/ 87798 h 1127954"/>
                <a:gd name="connsiteX6" fmla="*/ 360696 w 1059810"/>
                <a:gd name="connsiteY6" fmla="*/ 65059 h 1127954"/>
                <a:gd name="connsiteX7" fmla="*/ 367976 w 1059810"/>
                <a:gd name="connsiteY7" fmla="*/ 3953 h 1127954"/>
                <a:gd name="connsiteX8" fmla="*/ 472739 w 1059810"/>
                <a:gd name="connsiteY8" fmla="*/ 14753 h 1127954"/>
                <a:gd name="connsiteX9" fmla="*/ 588471 w 1059810"/>
                <a:gd name="connsiteY9" fmla="*/ 386 h 1127954"/>
                <a:gd name="connsiteX10" fmla="*/ 607885 w 1059810"/>
                <a:gd name="connsiteY10" fmla="*/ 11161 h 1127954"/>
                <a:gd name="connsiteX11" fmla="*/ 595751 w 1059810"/>
                <a:gd name="connsiteY11" fmla="*/ 56662 h 1127954"/>
                <a:gd name="connsiteX12" fmla="*/ 616500 w 1059810"/>
                <a:gd name="connsiteY12" fmla="*/ 78212 h 1127954"/>
                <a:gd name="connsiteX13" fmla="*/ 878419 w 1059810"/>
                <a:gd name="connsiteY13" fmla="*/ 81828 h 1127954"/>
                <a:gd name="connsiteX14" fmla="*/ 856579 w 1059810"/>
                <a:gd name="connsiteY14" fmla="*/ 96170 h 1127954"/>
                <a:gd name="connsiteX15" fmla="*/ 866286 w 1059810"/>
                <a:gd name="connsiteY15" fmla="*/ 146476 h 1127954"/>
                <a:gd name="connsiteX16" fmla="*/ 900382 w 1059810"/>
                <a:gd name="connsiteY16" fmla="*/ 171618 h 1127954"/>
                <a:gd name="connsiteX17" fmla="*/ 899168 w 1059810"/>
                <a:gd name="connsiteY17" fmla="*/ 235077 h 1127954"/>
                <a:gd name="connsiteX18" fmla="*/ 854103 w 1059810"/>
                <a:gd name="connsiteY18" fmla="*/ 236291 h 1127954"/>
                <a:gd name="connsiteX19" fmla="*/ 855317 w 1059810"/>
                <a:gd name="connsiteY19" fmla="*/ 273396 h 1127954"/>
                <a:gd name="connsiteX20" fmla="*/ 809014 w 1059810"/>
                <a:gd name="connsiteY20" fmla="*/ 278249 h 1127954"/>
                <a:gd name="connsiteX21" fmla="*/ 817532 w 1059810"/>
                <a:gd name="connsiteY21" fmla="*/ 335739 h 1127954"/>
                <a:gd name="connsiteX22" fmla="*/ 784650 w 1059810"/>
                <a:gd name="connsiteY22" fmla="*/ 341733 h 1127954"/>
                <a:gd name="connsiteX23" fmla="*/ 798046 w 1059810"/>
                <a:gd name="connsiteY23" fmla="*/ 370466 h 1127954"/>
                <a:gd name="connsiteX24" fmla="*/ 746889 w 1059810"/>
                <a:gd name="connsiteY24" fmla="*/ 415967 h 1127954"/>
                <a:gd name="connsiteX25" fmla="*/ 722622 w 1059810"/>
                <a:gd name="connsiteY25" fmla="*/ 417156 h 1127954"/>
                <a:gd name="connsiteX26" fmla="*/ 722622 w 1059810"/>
                <a:gd name="connsiteY26" fmla="*/ 498598 h 1127954"/>
                <a:gd name="connsiteX27" fmla="*/ 740895 w 1059810"/>
                <a:gd name="connsiteY27" fmla="*/ 521337 h 1127954"/>
                <a:gd name="connsiteX28" fmla="*/ 711556 w 1059810"/>
                <a:gd name="connsiteY28" fmla="*/ 548808 h 1127954"/>
                <a:gd name="connsiteX29" fmla="*/ 733397 w 1059810"/>
                <a:gd name="connsiteY29" fmla="*/ 587126 h 1127954"/>
                <a:gd name="connsiteX30" fmla="*/ 810131 w 1059810"/>
                <a:gd name="connsiteY30" fmla="*/ 583559 h 1127954"/>
                <a:gd name="connsiteX31" fmla="*/ 813795 w 1059810"/>
                <a:gd name="connsiteY31" fmla="*/ 621877 h 1127954"/>
                <a:gd name="connsiteX32" fmla="*/ 850366 w 1059810"/>
                <a:gd name="connsiteY32" fmla="*/ 636244 h 1127954"/>
                <a:gd name="connsiteX33" fmla="*/ 871066 w 1059810"/>
                <a:gd name="connsiteY33" fmla="*/ 623066 h 1127954"/>
                <a:gd name="connsiteX34" fmla="*/ 944136 w 1059810"/>
                <a:gd name="connsiteY34" fmla="*/ 618213 h 1127954"/>
                <a:gd name="connsiteX35" fmla="*/ 980707 w 1059810"/>
                <a:gd name="connsiteY35" fmla="*/ 717710 h 1127954"/>
                <a:gd name="connsiteX36" fmla="*/ 1004974 w 1059810"/>
                <a:gd name="connsiteY36" fmla="*/ 730863 h 1127954"/>
                <a:gd name="connsiteX37" fmla="*/ 1001310 w 1059810"/>
                <a:gd name="connsiteY37" fmla="*/ 759620 h 1127954"/>
                <a:gd name="connsiteX38" fmla="*/ 1059795 w 1059810"/>
                <a:gd name="connsiteY38" fmla="*/ 802743 h 1127954"/>
                <a:gd name="connsiteX39" fmla="*/ 1026888 w 1059810"/>
                <a:gd name="connsiteY39" fmla="*/ 843440 h 1127954"/>
                <a:gd name="connsiteX40" fmla="*/ 996457 w 1059810"/>
                <a:gd name="connsiteY40" fmla="*/ 905710 h 1127954"/>
                <a:gd name="connsiteX41" fmla="*/ 1017156 w 1059810"/>
                <a:gd name="connsiteY41" fmla="*/ 955992 h 1127954"/>
                <a:gd name="connsiteX42" fmla="*/ 973306 w 1059810"/>
                <a:gd name="connsiteY42" fmla="*/ 988341 h 1127954"/>
                <a:gd name="connsiteX43" fmla="*/ 949038 w 1059810"/>
                <a:gd name="connsiteY43" fmla="*/ 983487 h 1127954"/>
                <a:gd name="connsiteX44" fmla="*/ 918558 w 1059810"/>
                <a:gd name="connsiteY44" fmla="*/ 1060124 h 1127954"/>
                <a:gd name="connsiteX45" fmla="*/ 903997 w 1059810"/>
                <a:gd name="connsiteY45" fmla="*/ 1057697 h 1127954"/>
                <a:gd name="connsiteX46" fmla="*/ 899144 w 1059810"/>
                <a:gd name="connsiteY46" fmla="*/ 1128340 h 1127954"/>
                <a:gd name="connsiteX47" fmla="*/ 868688 w 1059810"/>
                <a:gd name="connsiteY47" fmla="*/ 1109169 h 1127954"/>
                <a:gd name="connsiteX48" fmla="*/ 791930 w 1059810"/>
                <a:gd name="connsiteY48" fmla="*/ 1045734 h 1127954"/>
                <a:gd name="connsiteX49" fmla="*/ 793143 w 1059810"/>
                <a:gd name="connsiteY49" fmla="*/ 976280 h 1127954"/>
                <a:gd name="connsiteX50" fmla="*/ 755407 w 1059810"/>
                <a:gd name="connsiteY50" fmla="*/ 975067 h 1127954"/>
                <a:gd name="connsiteX51" fmla="*/ 756621 w 1059810"/>
                <a:gd name="connsiteY51" fmla="*/ 939151 h 1127954"/>
                <a:gd name="connsiteX52" fmla="*/ 705440 w 1059810"/>
                <a:gd name="connsiteY52" fmla="*/ 834970 h 1127954"/>
                <a:gd name="connsiteX53" fmla="*/ 549497 w 1059810"/>
                <a:gd name="connsiteY53" fmla="*/ 831354 h 1127954"/>
                <a:gd name="connsiteX54" fmla="*/ 481282 w 1059810"/>
                <a:gd name="connsiteY54" fmla="*/ 825384 h 1127954"/>
                <a:gd name="connsiteX55" fmla="*/ 426461 w 1059810"/>
                <a:gd name="connsiteY55" fmla="*/ 800219 h 1127954"/>
                <a:gd name="connsiteX56" fmla="*/ 403310 w 1059810"/>
                <a:gd name="connsiteY56" fmla="*/ 831354 h 1127954"/>
                <a:gd name="connsiteX57" fmla="*/ 349679 w 1059810"/>
                <a:gd name="connsiteY57" fmla="*/ 818177 h 1127954"/>
                <a:gd name="connsiteX58" fmla="*/ 356959 w 1059810"/>
                <a:gd name="connsiteY58" fmla="*/ 784664 h 1127954"/>
                <a:gd name="connsiteX59" fmla="*/ 302139 w 1059810"/>
                <a:gd name="connsiteY59" fmla="*/ 771486 h 1127954"/>
                <a:gd name="connsiteX60" fmla="*/ 274134 w 1059810"/>
                <a:gd name="connsiteY60" fmla="*/ 680483 h 1127954"/>
                <a:gd name="connsiteX61" fmla="*/ 110862 w 1059810"/>
                <a:gd name="connsiteY61" fmla="*/ 736759 h 1127954"/>
                <a:gd name="connsiteX62" fmla="*/ 63346 w 1059810"/>
                <a:gd name="connsiteY62" fmla="*/ 631390 h 1127954"/>
                <a:gd name="connsiteX63" fmla="*/ 127922 w 1059810"/>
                <a:gd name="connsiteY63" fmla="*/ 581059 h 1127954"/>
                <a:gd name="connsiteX64" fmla="*/ 68224 w 1059810"/>
                <a:gd name="connsiteY64" fmla="*/ 593193 h 1127954"/>
                <a:gd name="connsiteX65" fmla="*/ 35341 w 1059810"/>
                <a:gd name="connsiteY65" fmla="*/ 564436 h 1127954"/>
                <a:gd name="connsiteX66" fmla="*/ 24373 w 1059810"/>
                <a:gd name="connsiteY66" fmla="*/ 526118 h 1127954"/>
                <a:gd name="connsiteX67" fmla="*/ 57255 w 1059810"/>
                <a:gd name="connsiteY67" fmla="*/ 493769 h 1127954"/>
                <a:gd name="connsiteX68" fmla="*/ -16 w 1059810"/>
                <a:gd name="connsiteY68" fmla="*/ 480616 h 1127954"/>
                <a:gd name="connsiteX69" fmla="*/ 51164 w 1059810"/>
                <a:gd name="connsiteY69" fmla="*/ 463847 h 1127954"/>
                <a:gd name="connsiteX70" fmla="*/ 77980 w 1059810"/>
                <a:gd name="connsiteY70" fmla="*/ 419535 h 1127954"/>
                <a:gd name="connsiteX71" fmla="*/ 34128 w 1059810"/>
                <a:gd name="connsiteY71" fmla="*/ 409973 h 1127954"/>
                <a:gd name="connsiteX72" fmla="*/ 43835 w 1059810"/>
                <a:gd name="connsiteY72" fmla="*/ 347678 h 1127954"/>
                <a:gd name="connsiteX73" fmla="*/ 14714 w 1059810"/>
                <a:gd name="connsiteY73" fmla="*/ 287810 h 1127954"/>
                <a:gd name="connsiteX74" fmla="*/ 56114 w 1059810"/>
                <a:gd name="connsiteY74" fmla="*/ 290237 h 1127954"/>
                <a:gd name="connsiteX75" fmla="*/ 112148 w 1059810"/>
                <a:gd name="connsiteY75" fmla="*/ 257913 h 1127954"/>
                <a:gd name="connsiteX76" fmla="*/ 110935 w 1059810"/>
                <a:gd name="connsiteY76" fmla="*/ 170550 h 1127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059810" h="1127954">
                  <a:moveTo>
                    <a:pt x="190120" y="176350"/>
                  </a:moveTo>
                  <a:lnTo>
                    <a:pt x="165852" y="127257"/>
                  </a:lnTo>
                  <a:lnTo>
                    <a:pt x="186577" y="110512"/>
                  </a:lnTo>
                  <a:lnTo>
                    <a:pt x="197521" y="60206"/>
                  </a:lnTo>
                  <a:lnTo>
                    <a:pt x="310826" y="65059"/>
                  </a:lnTo>
                  <a:lnTo>
                    <a:pt x="325387" y="87798"/>
                  </a:lnTo>
                  <a:lnTo>
                    <a:pt x="360696" y="65059"/>
                  </a:lnTo>
                  <a:lnTo>
                    <a:pt x="367976" y="3953"/>
                  </a:lnTo>
                  <a:lnTo>
                    <a:pt x="472739" y="14753"/>
                  </a:lnTo>
                  <a:lnTo>
                    <a:pt x="588471" y="386"/>
                  </a:lnTo>
                  <a:lnTo>
                    <a:pt x="607885" y="11161"/>
                  </a:lnTo>
                  <a:lnTo>
                    <a:pt x="595751" y="56662"/>
                  </a:lnTo>
                  <a:lnTo>
                    <a:pt x="616500" y="78212"/>
                  </a:lnTo>
                  <a:lnTo>
                    <a:pt x="878419" y="81828"/>
                  </a:lnTo>
                  <a:lnTo>
                    <a:pt x="856579" y="96170"/>
                  </a:lnTo>
                  <a:lnTo>
                    <a:pt x="866286" y="146476"/>
                  </a:lnTo>
                  <a:lnTo>
                    <a:pt x="900382" y="171618"/>
                  </a:lnTo>
                  <a:lnTo>
                    <a:pt x="899168" y="235077"/>
                  </a:lnTo>
                  <a:lnTo>
                    <a:pt x="854103" y="236291"/>
                  </a:lnTo>
                  <a:lnTo>
                    <a:pt x="855317" y="273396"/>
                  </a:lnTo>
                  <a:lnTo>
                    <a:pt x="809014" y="278249"/>
                  </a:lnTo>
                  <a:lnTo>
                    <a:pt x="817532" y="335739"/>
                  </a:lnTo>
                  <a:lnTo>
                    <a:pt x="784650" y="341733"/>
                  </a:lnTo>
                  <a:lnTo>
                    <a:pt x="798046" y="370466"/>
                  </a:lnTo>
                  <a:lnTo>
                    <a:pt x="746889" y="415967"/>
                  </a:lnTo>
                  <a:lnTo>
                    <a:pt x="722622" y="417156"/>
                  </a:lnTo>
                  <a:lnTo>
                    <a:pt x="722622" y="498598"/>
                  </a:lnTo>
                  <a:lnTo>
                    <a:pt x="740895" y="521337"/>
                  </a:lnTo>
                  <a:lnTo>
                    <a:pt x="711556" y="548808"/>
                  </a:lnTo>
                  <a:lnTo>
                    <a:pt x="733397" y="587126"/>
                  </a:lnTo>
                  <a:lnTo>
                    <a:pt x="810131" y="583559"/>
                  </a:lnTo>
                  <a:lnTo>
                    <a:pt x="813795" y="621877"/>
                  </a:lnTo>
                  <a:lnTo>
                    <a:pt x="850366" y="636244"/>
                  </a:lnTo>
                  <a:lnTo>
                    <a:pt x="871066" y="623066"/>
                  </a:lnTo>
                  <a:lnTo>
                    <a:pt x="944136" y="618213"/>
                  </a:lnTo>
                  <a:lnTo>
                    <a:pt x="980707" y="717710"/>
                  </a:lnTo>
                  <a:lnTo>
                    <a:pt x="1004974" y="730863"/>
                  </a:lnTo>
                  <a:lnTo>
                    <a:pt x="1001310" y="759620"/>
                  </a:lnTo>
                  <a:lnTo>
                    <a:pt x="1059795" y="802743"/>
                  </a:lnTo>
                  <a:lnTo>
                    <a:pt x="1026888" y="843440"/>
                  </a:lnTo>
                  <a:lnTo>
                    <a:pt x="996457" y="905710"/>
                  </a:lnTo>
                  <a:lnTo>
                    <a:pt x="1017156" y="955992"/>
                  </a:lnTo>
                  <a:lnTo>
                    <a:pt x="973306" y="988341"/>
                  </a:lnTo>
                  <a:lnTo>
                    <a:pt x="949038" y="983487"/>
                  </a:lnTo>
                  <a:lnTo>
                    <a:pt x="918558" y="1060124"/>
                  </a:lnTo>
                  <a:lnTo>
                    <a:pt x="903997" y="1057697"/>
                  </a:lnTo>
                  <a:lnTo>
                    <a:pt x="899144" y="1128340"/>
                  </a:lnTo>
                  <a:lnTo>
                    <a:pt x="868688" y="1109169"/>
                  </a:lnTo>
                  <a:lnTo>
                    <a:pt x="791930" y="1045734"/>
                  </a:lnTo>
                  <a:lnTo>
                    <a:pt x="793143" y="976280"/>
                  </a:lnTo>
                  <a:lnTo>
                    <a:pt x="755407" y="975067"/>
                  </a:lnTo>
                  <a:lnTo>
                    <a:pt x="756621" y="939151"/>
                  </a:lnTo>
                  <a:lnTo>
                    <a:pt x="705440" y="834970"/>
                  </a:lnTo>
                  <a:lnTo>
                    <a:pt x="549497" y="831354"/>
                  </a:lnTo>
                  <a:lnTo>
                    <a:pt x="481282" y="825384"/>
                  </a:lnTo>
                  <a:lnTo>
                    <a:pt x="426461" y="800219"/>
                  </a:lnTo>
                  <a:lnTo>
                    <a:pt x="403310" y="831354"/>
                  </a:lnTo>
                  <a:lnTo>
                    <a:pt x="349679" y="818177"/>
                  </a:lnTo>
                  <a:lnTo>
                    <a:pt x="356959" y="784664"/>
                  </a:lnTo>
                  <a:lnTo>
                    <a:pt x="302139" y="771486"/>
                  </a:lnTo>
                  <a:lnTo>
                    <a:pt x="274134" y="680483"/>
                  </a:lnTo>
                  <a:lnTo>
                    <a:pt x="110862" y="736759"/>
                  </a:lnTo>
                  <a:lnTo>
                    <a:pt x="63346" y="631390"/>
                  </a:lnTo>
                  <a:lnTo>
                    <a:pt x="127922" y="581059"/>
                  </a:lnTo>
                  <a:lnTo>
                    <a:pt x="68224" y="593193"/>
                  </a:lnTo>
                  <a:lnTo>
                    <a:pt x="35341" y="564436"/>
                  </a:lnTo>
                  <a:lnTo>
                    <a:pt x="24373" y="526118"/>
                  </a:lnTo>
                  <a:lnTo>
                    <a:pt x="57255" y="493769"/>
                  </a:lnTo>
                  <a:lnTo>
                    <a:pt x="-16" y="480616"/>
                  </a:lnTo>
                  <a:lnTo>
                    <a:pt x="51164" y="463847"/>
                  </a:lnTo>
                  <a:lnTo>
                    <a:pt x="77980" y="419535"/>
                  </a:lnTo>
                  <a:lnTo>
                    <a:pt x="34128" y="409973"/>
                  </a:lnTo>
                  <a:lnTo>
                    <a:pt x="43835" y="347678"/>
                  </a:lnTo>
                  <a:lnTo>
                    <a:pt x="14714" y="287810"/>
                  </a:lnTo>
                  <a:lnTo>
                    <a:pt x="56114" y="290237"/>
                  </a:lnTo>
                  <a:lnTo>
                    <a:pt x="112148" y="257913"/>
                  </a:lnTo>
                  <a:lnTo>
                    <a:pt x="110935" y="170550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CCF3D1"/>
                </a:solidFill>
              </a:endParaRPr>
            </a:p>
          </p:txBody>
        </p:sp>
        <p:sp>
          <p:nvSpPr>
            <p:cNvPr id="130" name="Долгопрудный">
              <a:extLst>
                <a:ext uri="{FF2B5EF4-FFF2-40B4-BE49-F238E27FC236}">
                  <a16:creationId xmlns:a16="http://schemas.microsoft.com/office/drawing/2014/main" id="{37D2F306-8C44-4002-9327-3DD2DFCC4F33}"/>
                </a:ext>
              </a:extLst>
            </p:cNvPr>
            <p:cNvSpPr/>
            <p:nvPr/>
          </p:nvSpPr>
          <p:spPr>
            <a:xfrm>
              <a:off x="6259137" y="2528936"/>
              <a:ext cx="105547" cy="217531"/>
            </a:xfrm>
            <a:custGeom>
              <a:avLst/>
              <a:gdLst>
                <a:gd name="connsiteX0" fmla="*/ 16801 w 102263"/>
                <a:gd name="connsiteY0" fmla="*/ 25527 h 210763"/>
                <a:gd name="connsiteX1" fmla="*/ 57012 w 102263"/>
                <a:gd name="connsiteY1" fmla="*/ 386 h 210763"/>
                <a:gd name="connsiteX2" fmla="*/ 93583 w 102263"/>
                <a:gd name="connsiteY2" fmla="*/ 31521 h 210763"/>
                <a:gd name="connsiteX3" fmla="*/ 88730 w 102263"/>
                <a:gd name="connsiteY3" fmla="*/ 49479 h 210763"/>
                <a:gd name="connsiteX4" fmla="*/ 102150 w 102263"/>
                <a:gd name="connsiteY4" fmla="*/ 67437 h 210763"/>
                <a:gd name="connsiteX5" fmla="*/ 86279 w 102263"/>
                <a:gd name="connsiteY5" fmla="*/ 87798 h 210763"/>
                <a:gd name="connsiteX6" fmla="*/ 94845 w 102263"/>
                <a:gd name="connsiteY6" fmla="*/ 88987 h 210763"/>
                <a:gd name="connsiteX7" fmla="*/ 100937 w 102263"/>
                <a:gd name="connsiteY7" fmla="*/ 112939 h 210763"/>
                <a:gd name="connsiteX8" fmla="*/ 83949 w 102263"/>
                <a:gd name="connsiteY8" fmla="*/ 118933 h 210763"/>
                <a:gd name="connsiteX9" fmla="*/ 102247 w 102263"/>
                <a:gd name="connsiteY9" fmla="*/ 188386 h 210763"/>
                <a:gd name="connsiteX10" fmla="*/ 92540 w 102263"/>
                <a:gd name="connsiteY10" fmla="*/ 189576 h 210763"/>
                <a:gd name="connsiteX11" fmla="*/ 62108 w 102263"/>
                <a:gd name="connsiteY11" fmla="*/ 211149 h 210763"/>
                <a:gd name="connsiteX12" fmla="*/ 58444 w 102263"/>
                <a:gd name="connsiteY12" fmla="*/ 197972 h 210763"/>
                <a:gd name="connsiteX13" fmla="*/ 34177 w 102263"/>
                <a:gd name="connsiteY13" fmla="*/ 193119 h 210763"/>
                <a:gd name="connsiteX14" fmla="*/ 43884 w 102263"/>
                <a:gd name="connsiteY14" fmla="*/ 135653 h 210763"/>
                <a:gd name="connsiteX15" fmla="*/ 28037 w 102263"/>
                <a:gd name="connsiteY15" fmla="*/ 110488 h 210763"/>
                <a:gd name="connsiteX16" fmla="*/ 42597 w 102263"/>
                <a:gd name="connsiteY16" fmla="*/ 76974 h 210763"/>
                <a:gd name="connsiteX17" fmla="*/ 31653 w 102263"/>
                <a:gd name="connsiteY17" fmla="*/ 72121 h 210763"/>
                <a:gd name="connsiteX18" fmla="*/ 13379 w 102263"/>
                <a:gd name="connsiteY18" fmla="*/ 88890 h 210763"/>
                <a:gd name="connsiteX19" fmla="*/ 15806 w 102263"/>
                <a:gd name="connsiteY19" fmla="*/ 67340 h 210763"/>
                <a:gd name="connsiteX20" fmla="*/ -16 w 102263"/>
                <a:gd name="connsiteY20" fmla="*/ 60060 h 210763"/>
                <a:gd name="connsiteX21" fmla="*/ 1197 w 102263"/>
                <a:gd name="connsiteY21" fmla="*/ 55206 h 210763"/>
                <a:gd name="connsiteX22" fmla="*/ 4861 w 102263"/>
                <a:gd name="connsiteY22" fmla="*/ 46810 h 210763"/>
                <a:gd name="connsiteX23" fmla="*/ 16995 w 102263"/>
                <a:gd name="connsiteY23" fmla="*/ 47999 h 210763"/>
                <a:gd name="connsiteX24" fmla="*/ 15782 w 102263"/>
                <a:gd name="connsiteY24" fmla="*/ 38438 h 21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2263" h="210763">
                  <a:moveTo>
                    <a:pt x="16801" y="25527"/>
                  </a:moveTo>
                  <a:lnTo>
                    <a:pt x="57012" y="386"/>
                  </a:lnTo>
                  <a:lnTo>
                    <a:pt x="93583" y="31521"/>
                  </a:lnTo>
                  <a:lnTo>
                    <a:pt x="88730" y="49479"/>
                  </a:lnTo>
                  <a:lnTo>
                    <a:pt x="102150" y="67437"/>
                  </a:lnTo>
                  <a:lnTo>
                    <a:pt x="86279" y="87798"/>
                  </a:lnTo>
                  <a:lnTo>
                    <a:pt x="94845" y="88987"/>
                  </a:lnTo>
                  <a:lnTo>
                    <a:pt x="100937" y="112939"/>
                  </a:lnTo>
                  <a:lnTo>
                    <a:pt x="83949" y="118933"/>
                  </a:lnTo>
                  <a:lnTo>
                    <a:pt x="102247" y="188386"/>
                  </a:lnTo>
                  <a:lnTo>
                    <a:pt x="92540" y="189576"/>
                  </a:lnTo>
                  <a:lnTo>
                    <a:pt x="62108" y="211149"/>
                  </a:lnTo>
                  <a:lnTo>
                    <a:pt x="58444" y="197972"/>
                  </a:lnTo>
                  <a:lnTo>
                    <a:pt x="34177" y="193119"/>
                  </a:lnTo>
                  <a:lnTo>
                    <a:pt x="43884" y="135653"/>
                  </a:lnTo>
                  <a:lnTo>
                    <a:pt x="28037" y="110488"/>
                  </a:lnTo>
                  <a:lnTo>
                    <a:pt x="42597" y="76974"/>
                  </a:lnTo>
                  <a:lnTo>
                    <a:pt x="31653" y="72121"/>
                  </a:lnTo>
                  <a:lnTo>
                    <a:pt x="13379" y="88890"/>
                  </a:lnTo>
                  <a:lnTo>
                    <a:pt x="15806" y="67340"/>
                  </a:lnTo>
                  <a:lnTo>
                    <a:pt x="-16" y="60060"/>
                  </a:lnTo>
                  <a:lnTo>
                    <a:pt x="1197" y="55206"/>
                  </a:lnTo>
                  <a:lnTo>
                    <a:pt x="4861" y="46810"/>
                  </a:lnTo>
                  <a:lnTo>
                    <a:pt x="16995" y="47999"/>
                  </a:lnTo>
                  <a:lnTo>
                    <a:pt x="15782" y="38438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FDE6C3"/>
                </a:solidFill>
              </a:endParaRPr>
            </a:p>
          </p:txBody>
        </p:sp>
        <p:sp>
          <p:nvSpPr>
            <p:cNvPr id="131" name="Домодедово">
              <a:extLst>
                <a:ext uri="{FF2B5EF4-FFF2-40B4-BE49-F238E27FC236}">
                  <a16:creationId xmlns:a16="http://schemas.microsoft.com/office/drawing/2014/main" id="{AD4FCC3A-0670-4B29-BBF2-19488AB58C97}"/>
                </a:ext>
              </a:extLst>
            </p:cNvPr>
            <p:cNvSpPr/>
            <p:nvPr/>
          </p:nvSpPr>
          <p:spPr>
            <a:xfrm>
              <a:off x="6449893" y="3557307"/>
              <a:ext cx="639419" cy="871201"/>
            </a:xfrm>
            <a:custGeom>
              <a:avLst/>
              <a:gdLst>
                <a:gd name="connsiteX0" fmla="*/ 102247 w 619525"/>
                <a:gd name="connsiteY0" fmla="*/ 409949 h 844096"/>
                <a:gd name="connsiteX1" fmla="*/ 98582 w 619525"/>
                <a:gd name="connsiteY1" fmla="*/ 327294 h 844096"/>
                <a:gd name="connsiteX2" fmla="*/ 19398 w 619525"/>
                <a:gd name="connsiteY2" fmla="*/ 310549 h 844096"/>
                <a:gd name="connsiteX3" fmla="*/ -16 w 619525"/>
                <a:gd name="connsiteY3" fmla="*/ 286597 h 844096"/>
                <a:gd name="connsiteX4" fmla="*/ 8526 w 619525"/>
                <a:gd name="connsiteY4" fmla="*/ 250657 h 844096"/>
                <a:gd name="connsiteX5" fmla="*/ 47524 w 619525"/>
                <a:gd name="connsiteY5" fmla="*/ 242285 h 844096"/>
                <a:gd name="connsiteX6" fmla="*/ 25683 w 619525"/>
                <a:gd name="connsiteY6" fmla="*/ 224326 h 844096"/>
                <a:gd name="connsiteX7" fmla="*/ 63443 w 619525"/>
                <a:gd name="connsiteY7" fmla="*/ 165648 h 844096"/>
                <a:gd name="connsiteX8" fmla="*/ 59803 w 619525"/>
                <a:gd name="connsiteY8" fmla="*/ 145287 h 844096"/>
                <a:gd name="connsiteX9" fmla="*/ 96350 w 619525"/>
                <a:gd name="connsiteY9" fmla="*/ 127305 h 844096"/>
                <a:gd name="connsiteX10" fmla="*/ 131683 w 619525"/>
                <a:gd name="connsiteY10" fmla="*/ 57851 h 844096"/>
                <a:gd name="connsiteX11" fmla="*/ 182839 w 619525"/>
                <a:gd name="connsiteY11" fmla="*/ 81828 h 844096"/>
                <a:gd name="connsiteX12" fmla="*/ 192546 w 619525"/>
                <a:gd name="connsiteY12" fmla="*/ 57851 h 844096"/>
                <a:gd name="connsiteX13" fmla="*/ 270518 w 619525"/>
                <a:gd name="connsiteY13" fmla="*/ 78212 h 844096"/>
                <a:gd name="connsiteX14" fmla="*/ 264427 w 619525"/>
                <a:gd name="connsiteY14" fmla="*/ 17155 h 844096"/>
                <a:gd name="connsiteX15" fmla="*/ 291121 w 619525"/>
                <a:gd name="connsiteY15" fmla="*/ 47077 h 844096"/>
                <a:gd name="connsiteX16" fmla="*/ 322669 w 619525"/>
                <a:gd name="connsiteY16" fmla="*/ 386 h 844096"/>
                <a:gd name="connsiteX17" fmla="*/ 329949 w 619525"/>
                <a:gd name="connsiteY17" fmla="*/ 23149 h 844096"/>
                <a:gd name="connsiteX18" fmla="*/ 355527 w 619525"/>
                <a:gd name="connsiteY18" fmla="*/ 36302 h 844096"/>
                <a:gd name="connsiteX19" fmla="*/ 355527 w 619525"/>
                <a:gd name="connsiteY19" fmla="*/ 55473 h 844096"/>
                <a:gd name="connsiteX20" fmla="*/ 339680 w 619525"/>
                <a:gd name="connsiteY20" fmla="*/ 48193 h 844096"/>
                <a:gd name="connsiteX21" fmla="*/ 366375 w 619525"/>
                <a:gd name="connsiteY21" fmla="*/ 112866 h 844096"/>
                <a:gd name="connsiteX22" fmla="*/ 404159 w 619525"/>
                <a:gd name="connsiteY22" fmla="*/ 99689 h 844096"/>
                <a:gd name="connsiteX23" fmla="*/ 430853 w 619525"/>
                <a:gd name="connsiteY23" fmla="*/ 185911 h 844096"/>
                <a:gd name="connsiteX24" fmla="*/ 385764 w 619525"/>
                <a:gd name="connsiteY24" fmla="*/ 213430 h 844096"/>
                <a:gd name="connsiteX25" fmla="*/ 424762 w 619525"/>
                <a:gd name="connsiteY25" fmla="*/ 245779 h 844096"/>
                <a:gd name="connsiteX26" fmla="*/ 435707 w 619525"/>
                <a:gd name="connsiteY26" fmla="*/ 231413 h 844096"/>
                <a:gd name="connsiteX27" fmla="*/ 455121 w 619525"/>
                <a:gd name="connsiteY27" fmla="*/ 243401 h 844096"/>
                <a:gd name="connsiteX28" fmla="*/ 481815 w 619525"/>
                <a:gd name="connsiteY28" fmla="*/ 316446 h 844096"/>
                <a:gd name="connsiteX29" fmla="*/ 497662 w 619525"/>
                <a:gd name="connsiteY29" fmla="*/ 303269 h 844096"/>
                <a:gd name="connsiteX30" fmla="*/ 530544 w 619525"/>
                <a:gd name="connsiteY30" fmla="*/ 332001 h 844096"/>
                <a:gd name="connsiteX31" fmla="*/ 545105 w 619525"/>
                <a:gd name="connsiteY31" fmla="*/ 366728 h 844096"/>
                <a:gd name="connsiteX32" fmla="*/ 519527 w 619525"/>
                <a:gd name="connsiteY32" fmla="*/ 400266 h 844096"/>
                <a:gd name="connsiteX33" fmla="*/ 500113 w 619525"/>
                <a:gd name="connsiteY33" fmla="*/ 395412 h 844096"/>
                <a:gd name="connsiteX34" fmla="*/ 487979 w 619525"/>
                <a:gd name="connsiteY34" fmla="*/ 419389 h 844096"/>
                <a:gd name="connsiteX35" fmla="*/ 478272 w 619525"/>
                <a:gd name="connsiteY35" fmla="*/ 407401 h 844096"/>
                <a:gd name="connsiteX36" fmla="*/ 464876 w 619525"/>
                <a:gd name="connsiteY36" fmla="*/ 420578 h 844096"/>
                <a:gd name="connsiteX37" fmla="*/ 490479 w 619525"/>
                <a:gd name="connsiteY37" fmla="*/ 450500 h 844096"/>
                <a:gd name="connsiteX38" fmla="*/ 516057 w 619525"/>
                <a:gd name="connsiteY38" fmla="*/ 456518 h 844096"/>
                <a:gd name="connsiteX39" fmla="*/ 512392 w 619525"/>
                <a:gd name="connsiteY39" fmla="*/ 478068 h 844096"/>
                <a:gd name="connsiteX40" fmla="*/ 559908 w 619525"/>
                <a:gd name="connsiteY40" fmla="*/ 468361 h 844096"/>
                <a:gd name="connsiteX41" fmla="*/ 570877 w 619525"/>
                <a:gd name="connsiteY41" fmla="*/ 440817 h 844096"/>
                <a:gd name="connsiteX42" fmla="*/ 601308 w 619525"/>
                <a:gd name="connsiteY42" fmla="*/ 455183 h 844096"/>
                <a:gd name="connsiteX43" fmla="*/ 597668 w 619525"/>
                <a:gd name="connsiteY43" fmla="*/ 480325 h 844096"/>
                <a:gd name="connsiteX44" fmla="*/ 619509 w 619525"/>
                <a:gd name="connsiteY44" fmla="*/ 482751 h 844096"/>
                <a:gd name="connsiteX45" fmla="*/ 603687 w 619525"/>
                <a:gd name="connsiteY45" fmla="*/ 510319 h 844096"/>
                <a:gd name="connsiteX46" fmla="*/ 609778 w 619525"/>
                <a:gd name="connsiteY46" fmla="*/ 542668 h 844096"/>
                <a:gd name="connsiteX47" fmla="*/ 604924 w 619525"/>
                <a:gd name="connsiteY47" fmla="*/ 570211 h 844096"/>
                <a:gd name="connsiteX48" fmla="*/ 578230 w 619525"/>
                <a:gd name="connsiteY48" fmla="*/ 577492 h 844096"/>
                <a:gd name="connsiteX49" fmla="*/ 531952 w 619525"/>
                <a:gd name="connsiteY49" fmla="*/ 620615 h 844096"/>
                <a:gd name="connsiteX50" fmla="*/ 497832 w 619525"/>
                <a:gd name="connsiteY50" fmla="*/ 614621 h 844096"/>
                <a:gd name="connsiteX51" fmla="*/ 419860 w 619525"/>
                <a:gd name="connsiteY51" fmla="*/ 674489 h 844096"/>
                <a:gd name="connsiteX52" fmla="*/ 391831 w 619525"/>
                <a:gd name="connsiteY52" fmla="*/ 632579 h 844096"/>
                <a:gd name="connsiteX53" fmla="*/ 410105 w 619525"/>
                <a:gd name="connsiteY53" fmla="*/ 615810 h 844096"/>
                <a:gd name="connsiteX54" fmla="*/ 367467 w 619525"/>
                <a:gd name="connsiteY54" fmla="*/ 596663 h 844096"/>
                <a:gd name="connsiteX55" fmla="*/ 354047 w 619525"/>
                <a:gd name="connsiteY55" fmla="*/ 634982 h 844096"/>
                <a:gd name="connsiteX56" fmla="*/ 373461 w 619525"/>
                <a:gd name="connsiteY56" fmla="*/ 646970 h 844096"/>
                <a:gd name="connsiteX57" fmla="*/ 356473 w 619525"/>
                <a:gd name="connsiteY57" fmla="*/ 672111 h 844096"/>
                <a:gd name="connsiteX58" fmla="*/ 366180 w 619525"/>
                <a:gd name="connsiteY58" fmla="*/ 716423 h 844096"/>
                <a:gd name="connsiteX59" fmla="*/ 386929 w 619525"/>
                <a:gd name="connsiteY59" fmla="*/ 706716 h 844096"/>
                <a:gd name="connsiteX60" fmla="*/ 400325 w 619525"/>
                <a:gd name="connsiteY60" fmla="*/ 755809 h 844096"/>
                <a:gd name="connsiteX61" fmla="*/ 366180 w 619525"/>
                <a:gd name="connsiteY61" fmla="*/ 779761 h 844096"/>
                <a:gd name="connsiteX62" fmla="*/ 332085 w 619525"/>
                <a:gd name="connsiteY62" fmla="*/ 788134 h 844096"/>
                <a:gd name="connsiteX63" fmla="*/ 301629 w 619525"/>
                <a:gd name="connsiteY63" fmla="*/ 754620 h 844096"/>
                <a:gd name="connsiteX64" fmla="*/ 297989 w 619525"/>
                <a:gd name="connsiteY64" fmla="*/ 777359 h 844096"/>
                <a:gd name="connsiteX65" fmla="*/ 266441 w 619525"/>
                <a:gd name="connsiteY65" fmla="*/ 782212 h 844096"/>
                <a:gd name="connsiteX66" fmla="*/ 282263 w 619525"/>
                <a:gd name="connsiteY66" fmla="*/ 818129 h 844096"/>
                <a:gd name="connsiteX67" fmla="*/ 270130 w 619525"/>
                <a:gd name="connsiteY67" fmla="*/ 844483 h 844096"/>
                <a:gd name="connsiteX68" fmla="*/ 201889 w 619525"/>
                <a:gd name="connsiteY68" fmla="*/ 809756 h 844096"/>
                <a:gd name="connsiteX69" fmla="*/ 204316 w 619525"/>
                <a:gd name="connsiteY69" fmla="*/ 794176 h 844096"/>
                <a:gd name="connsiteX70" fmla="*/ 135129 w 619525"/>
                <a:gd name="connsiteY70" fmla="*/ 766803 h 844096"/>
                <a:gd name="connsiteX71" fmla="*/ 121709 w 619525"/>
                <a:gd name="connsiteY71" fmla="*/ 795535 h 844096"/>
                <a:gd name="connsiteX72" fmla="*/ 124136 w 619525"/>
                <a:gd name="connsiteY72" fmla="*/ 830287 h 844096"/>
                <a:gd name="connsiteX73" fmla="*/ 48616 w 619525"/>
                <a:gd name="connsiteY73" fmla="*/ 825433 h 844096"/>
                <a:gd name="connsiteX74" fmla="*/ 36482 w 619525"/>
                <a:gd name="connsiteY74" fmla="*/ 836208 h 844096"/>
                <a:gd name="connsiteX75" fmla="*/ 17068 w 619525"/>
                <a:gd name="connsiteY75" fmla="*/ 785925 h 844096"/>
                <a:gd name="connsiteX76" fmla="*/ 69461 w 619525"/>
                <a:gd name="connsiteY76" fmla="*/ 721252 h 844096"/>
                <a:gd name="connsiteX77" fmla="*/ 37792 w 619525"/>
                <a:gd name="connsiteY77" fmla="*/ 705697 h 844096"/>
                <a:gd name="connsiteX78" fmla="*/ 98704 w 619525"/>
                <a:gd name="connsiteY78" fmla="*/ 686526 h 844096"/>
                <a:gd name="connsiteX79" fmla="*/ 63370 w 619525"/>
                <a:gd name="connsiteY79" fmla="*/ 589456 h 844096"/>
                <a:gd name="connsiteX80" fmla="*/ 103582 w 619525"/>
                <a:gd name="connsiteY80" fmla="*/ 579749 h 844096"/>
                <a:gd name="connsiteX81" fmla="*/ 75552 w 619525"/>
                <a:gd name="connsiteY81" fmla="*/ 530656 h 844096"/>
                <a:gd name="connsiteX82" fmla="*/ 52426 w 619525"/>
                <a:gd name="connsiteY82" fmla="*/ 541430 h 844096"/>
                <a:gd name="connsiteX83" fmla="*/ 42719 w 619525"/>
                <a:gd name="connsiteY83" fmla="*/ 522283 h 844096"/>
                <a:gd name="connsiteX84" fmla="*/ 81692 w 619525"/>
                <a:gd name="connsiteY84" fmla="*/ 465983 h 844096"/>
                <a:gd name="connsiteX85" fmla="*/ 65870 w 619525"/>
                <a:gd name="connsiteY85" fmla="*/ 454019 h 844096"/>
                <a:gd name="connsiteX86" fmla="*/ 85284 w 619525"/>
                <a:gd name="connsiteY86" fmla="*/ 436061 h 844096"/>
                <a:gd name="connsiteX87" fmla="*/ 105984 w 619525"/>
                <a:gd name="connsiteY87" fmla="*/ 462391 h 844096"/>
                <a:gd name="connsiteX88" fmla="*/ 120545 w 619525"/>
                <a:gd name="connsiteY88" fmla="*/ 450403 h 84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19525" h="844096">
                  <a:moveTo>
                    <a:pt x="102247" y="409949"/>
                  </a:moveTo>
                  <a:lnTo>
                    <a:pt x="98582" y="327294"/>
                  </a:lnTo>
                  <a:lnTo>
                    <a:pt x="19398" y="310549"/>
                  </a:lnTo>
                  <a:lnTo>
                    <a:pt x="-16" y="286597"/>
                  </a:lnTo>
                  <a:lnTo>
                    <a:pt x="8526" y="250657"/>
                  </a:lnTo>
                  <a:lnTo>
                    <a:pt x="47524" y="242285"/>
                  </a:lnTo>
                  <a:lnTo>
                    <a:pt x="25683" y="224326"/>
                  </a:lnTo>
                  <a:lnTo>
                    <a:pt x="63443" y="165648"/>
                  </a:lnTo>
                  <a:lnTo>
                    <a:pt x="59803" y="145287"/>
                  </a:lnTo>
                  <a:lnTo>
                    <a:pt x="96350" y="127305"/>
                  </a:lnTo>
                  <a:lnTo>
                    <a:pt x="131683" y="57851"/>
                  </a:lnTo>
                  <a:lnTo>
                    <a:pt x="182839" y="81828"/>
                  </a:lnTo>
                  <a:lnTo>
                    <a:pt x="192546" y="57851"/>
                  </a:lnTo>
                  <a:lnTo>
                    <a:pt x="270518" y="78212"/>
                  </a:lnTo>
                  <a:lnTo>
                    <a:pt x="264427" y="17155"/>
                  </a:lnTo>
                  <a:lnTo>
                    <a:pt x="291121" y="47077"/>
                  </a:lnTo>
                  <a:lnTo>
                    <a:pt x="322669" y="386"/>
                  </a:lnTo>
                  <a:lnTo>
                    <a:pt x="329949" y="23149"/>
                  </a:lnTo>
                  <a:lnTo>
                    <a:pt x="355527" y="36302"/>
                  </a:lnTo>
                  <a:lnTo>
                    <a:pt x="355527" y="55473"/>
                  </a:lnTo>
                  <a:lnTo>
                    <a:pt x="339680" y="48193"/>
                  </a:lnTo>
                  <a:lnTo>
                    <a:pt x="366375" y="112866"/>
                  </a:lnTo>
                  <a:lnTo>
                    <a:pt x="404159" y="99689"/>
                  </a:lnTo>
                  <a:lnTo>
                    <a:pt x="430853" y="185911"/>
                  </a:lnTo>
                  <a:lnTo>
                    <a:pt x="385764" y="213430"/>
                  </a:lnTo>
                  <a:lnTo>
                    <a:pt x="424762" y="245779"/>
                  </a:lnTo>
                  <a:lnTo>
                    <a:pt x="435707" y="231413"/>
                  </a:lnTo>
                  <a:lnTo>
                    <a:pt x="455121" y="243401"/>
                  </a:lnTo>
                  <a:lnTo>
                    <a:pt x="481815" y="316446"/>
                  </a:lnTo>
                  <a:lnTo>
                    <a:pt x="497662" y="303269"/>
                  </a:lnTo>
                  <a:lnTo>
                    <a:pt x="530544" y="332001"/>
                  </a:lnTo>
                  <a:lnTo>
                    <a:pt x="545105" y="366728"/>
                  </a:lnTo>
                  <a:lnTo>
                    <a:pt x="519527" y="400266"/>
                  </a:lnTo>
                  <a:lnTo>
                    <a:pt x="500113" y="395412"/>
                  </a:lnTo>
                  <a:lnTo>
                    <a:pt x="487979" y="419389"/>
                  </a:lnTo>
                  <a:lnTo>
                    <a:pt x="478272" y="407401"/>
                  </a:lnTo>
                  <a:lnTo>
                    <a:pt x="464876" y="420578"/>
                  </a:lnTo>
                  <a:lnTo>
                    <a:pt x="490479" y="450500"/>
                  </a:lnTo>
                  <a:lnTo>
                    <a:pt x="516057" y="456518"/>
                  </a:lnTo>
                  <a:lnTo>
                    <a:pt x="512392" y="478068"/>
                  </a:lnTo>
                  <a:lnTo>
                    <a:pt x="559908" y="468361"/>
                  </a:lnTo>
                  <a:lnTo>
                    <a:pt x="570877" y="440817"/>
                  </a:lnTo>
                  <a:lnTo>
                    <a:pt x="601308" y="455183"/>
                  </a:lnTo>
                  <a:lnTo>
                    <a:pt x="597668" y="480325"/>
                  </a:lnTo>
                  <a:lnTo>
                    <a:pt x="619509" y="482751"/>
                  </a:lnTo>
                  <a:lnTo>
                    <a:pt x="603687" y="510319"/>
                  </a:lnTo>
                  <a:lnTo>
                    <a:pt x="609778" y="542668"/>
                  </a:lnTo>
                  <a:lnTo>
                    <a:pt x="604924" y="570211"/>
                  </a:lnTo>
                  <a:lnTo>
                    <a:pt x="578230" y="577492"/>
                  </a:lnTo>
                  <a:lnTo>
                    <a:pt x="531952" y="620615"/>
                  </a:lnTo>
                  <a:lnTo>
                    <a:pt x="497832" y="614621"/>
                  </a:lnTo>
                  <a:lnTo>
                    <a:pt x="419860" y="674489"/>
                  </a:lnTo>
                  <a:lnTo>
                    <a:pt x="391831" y="632579"/>
                  </a:lnTo>
                  <a:lnTo>
                    <a:pt x="410105" y="615810"/>
                  </a:lnTo>
                  <a:lnTo>
                    <a:pt x="367467" y="596663"/>
                  </a:lnTo>
                  <a:lnTo>
                    <a:pt x="354047" y="634982"/>
                  </a:lnTo>
                  <a:lnTo>
                    <a:pt x="373461" y="646970"/>
                  </a:lnTo>
                  <a:lnTo>
                    <a:pt x="356473" y="672111"/>
                  </a:lnTo>
                  <a:lnTo>
                    <a:pt x="366180" y="716423"/>
                  </a:lnTo>
                  <a:lnTo>
                    <a:pt x="386929" y="706716"/>
                  </a:lnTo>
                  <a:lnTo>
                    <a:pt x="400325" y="755809"/>
                  </a:lnTo>
                  <a:lnTo>
                    <a:pt x="366180" y="779761"/>
                  </a:lnTo>
                  <a:lnTo>
                    <a:pt x="332085" y="788134"/>
                  </a:lnTo>
                  <a:lnTo>
                    <a:pt x="301629" y="754620"/>
                  </a:lnTo>
                  <a:lnTo>
                    <a:pt x="297989" y="777359"/>
                  </a:lnTo>
                  <a:lnTo>
                    <a:pt x="266441" y="782212"/>
                  </a:lnTo>
                  <a:lnTo>
                    <a:pt x="282263" y="818129"/>
                  </a:lnTo>
                  <a:lnTo>
                    <a:pt x="270130" y="844483"/>
                  </a:lnTo>
                  <a:lnTo>
                    <a:pt x="201889" y="809756"/>
                  </a:lnTo>
                  <a:lnTo>
                    <a:pt x="204316" y="794176"/>
                  </a:lnTo>
                  <a:lnTo>
                    <a:pt x="135129" y="766803"/>
                  </a:lnTo>
                  <a:lnTo>
                    <a:pt x="121709" y="795535"/>
                  </a:lnTo>
                  <a:lnTo>
                    <a:pt x="124136" y="830287"/>
                  </a:lnTo>
                  <a:lnTo>
                    <a:pt x="48616" y="825433"/>
                  </a:lnTo>
                  <a:lnTo>
                    <a:pt x="36482" y="836208"/>
                  </a:lnTo>
                  <a:lnTo>
                    <a:pt x="17068" y="785925"/>
                  </a:lnTo>
                  <a:lnTo>
                    <a:pt x="69461" y="721252"/>
                  </a:lnTo>
                  <a:lnTo>
                    <a:pt x="37792" y="705697"/>
                  </a:lnTo>
                  <a:lnTo>
                    <a:pt x="98704" y="686526"/>
                  </a:lnTo>
                  <a:lnTo>
                    <a:pt x="63370" y="589456"/>
                  </a:lnTo>
                  <a:lnTo>
                    <a:pt x="103582" y="579749"/>
                  </a:lnTo>
                  <a:lnTo>
                    <a:pt x="75552" y="530656"/>
                  </a:lnTo>
                  <a:lnTo>
                    <a:pt x="52426" y="541430"/>
                  </a:lnTo>
                  <a:lnTo>
                    <a:pt x="42719" y="522283"/>
                  </a:lnTo>
                  <a:lnTo>
                    <a:pt x="81692" y="465983"/>
                  </a:lnTo>
                  <a:lnTo>
                    <a:pt x="65870" y="454019"/>
                  </a:lnTo>
                  <a:lnTo>
                    <a:pt x="85284" y="436061"/>
                  </a:lnTo>
                  <a:lnTo>
                    <a:pt x="105984" y="462391"/>
                  </a:lnTo>
                  <a:lnTo>
                    <a:pt x="120545" y="450403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32" name="Дубна">
              <a:extLst>
                <a:ext uri="{FF2B5EF4-FFF2-40B4-BE49-F238E27FC236}">
                  <a16:creationId xmlns:a16="http://schemas.microsoft.com/office/drawing/2014/main" id="{528F1FC2-98B1-41C8-AE9F-6E6876B4C082}"/>
                </a:ext>
              </a:extLst>
            </p:cNvPr>
            <p:cNvSpPr/>
            <p:nvPr/>
          </p:nvSpPr>
          <p:spPr>
            <a:xfrm>
              <a:off x="5775082" y="814608"/>
              <a:ext cx="235038" cy="194162"/>
            </a:xfrm>
            <a:custGeom>
              <a:avLst/>
              <a:gdLst>
                <a:gd name="connsiteX0" fmla="*/ 118166 w 227726"/>
                <a:gd name="connsiteY0" fmla="*/ 12423 h 188121"/>
                <a:gd name="connsiteX1" fmla="*/ 129111 w 227726"/>
                <a:gd name="connsiteY1" fmla="*/ 35161 h 188121"/>
                <a:gd name="connsiteX2" fmla="*/ 174200 w 227726"/>
                <a:gd name="connsiteY2" fmla="*/ 32735 h 188121"/>
                <a:gd name="connsiteX3" fmla="*/ 179054 w 227726"/>
                <a:gd name="connsiteY3" fmla="*/ 3978 h 188121"/>
                <a:gd name="connsiteX4" fmla="*/ 214411 w 227726"/>
                <a:gd name="connsiteY4" fmla="*/ 386 h 188121"/>
                <a:gd name="connsiteX5" fmla="*/ 208296 w 227726"/>
                <a:gd name="connsiteY5" fmla="*/ 29143 h 188121"/>
                <a:gd name="connsiteX6" fmla="*/ 199778 w 227726"/>
                <a:gd name="connsiteY6" fmla="*/ 29143 h 188121"/>
                <a:gd name="connsiteX7" fmla="*/ 191236 w 227726"/>
                <a:gd name="connsiteY7" fmla="*/ 36423 h 188121"/>
                <a:gd name="connsiteX8" fmla="*/ 210650 w 227726"/>
                <a:gd name="connsiteY8" fmla="*/ 83114 h 188121"/>
                <a:gd name="connsiteX9" fmla="*/ 221619 w 227726"/>
                <a:gd name="connsiteY9" fmla="*/ 84327 h 188121"/>
                <a:gd name="connsiteX10" fmla="*/ 227710 w 227726"/>
                <a:gd name="connsiteY10" fmla="*/ 110658 h 188121"/>
                <a:gd name="connsiteX11" fmla="*/ 205869 w 227726"/>
                <a:gd name="connsiteY11" fmla="*/ 114249 h 188121"/>
                <a:gd name="connsiteX12" fmla="*/ 197327 w 227726"/>
                <a:gd name="connsiteY12" fmla="*/ 150189 h 188121"/>
                <a:gd name="connsiteX13" fmla="*/ 130349 w 227726"/>
                <a:gd name="connsiteY13" fmla="*/ 188508 h 188121"/>
                <a:gd name="connsiteX14" fmla="*/ -16 w 227726"/>
                <a:gd name="connsiteY14" fmla="*/ 69937 h 188121"/>
                <a:gd name="connsiteX15" fmla="*/ 46262 w 227726"/>
                <a:gd name="connsiteY15" fmla="*/ 55570 h 188121"/>
                <a:gd name="connsiteX16" fmla="*/ 40171 w 227726"/>
                <a:gd name="connsiteY16" fmla="*/ 38802 h 188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7726" h="188121">
                  <a:moveTo>
                    <a:pt x="118166" y="12423"/>
                  </a:moveTo>
                  <a:lnTo>
                    <a:pt x="129111" y="35161"/>
                  </a:lnTo>
                  <a:lnTo>
                    <a:pt x="174200" y="32735"/>
                  </a:lnTo>
                  <a:lnTo>
                    <a:pt x="179054" y="3978"/>
                  </a:lnTo>
                  <a:lnTo>
                    <a:pt x="214411" y="386"/>
                  </a:lnTo>
                  <a:lnTo>
                    <a:pt x="208296" y="29143"/>
                  </a:lnTo>
                  <a:lnTo>
                    <a:pt x="199778" y="29143"/>
                  </a:lnTo>
                  <a:lnTo>
                    <a:pt x="191236" y="36423"/>
                  </a:lnTo>
                  <a:lnTo>
                    <a:pt x="210650" y="83114"/>
                  </a:lnTo>
                  <a:lnTo>
                    <a:pt x="221619" y="84327"/>
                  </a:lnTo>
                  <a:lnTo>
                    <a:pt x="227710" y="110658"/>
                  </a:lnTo>
                  <a:lnTo>
                    <a:pt x="205869" y="114249"/>
                  </a:lnTo>
                  <a:lnTo>
                    <a:pt x="197327" y="150189"/>
                  </a:lnTo>
                  <a:lnTo>
                    <a:pt x="130349" y="188508"/>
                  </a:lnTo>
                  <a:lnTo>
                    <a:pt x="-16" y="69937"/>
                  </a:lnTo>
                  <a:lnTo>
                    <a:pt x="46262" y="55570"/>
                  </a:lnTo>
                  <a:lnTo>
                    <a:pt x="40171" y="38802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33" name="Дмитров">
              <a:extLst>
                <a:ext uri="{FF2B5EF4-FFF2-40B4-BE49-F238E27FC236}">
                  <a16:creationId xmlns:a16="http://schemas.microsoft.com/office/drawing/2014/main" id="{BCF77566-77C7-4014-9C19-4F44403E7836}"/>
                </a:ext>
              </a:extLst>
            </p:cNvPr>
            <p:cNvSpPr/>
            <p:nvPr/>
          </p:nvSpPr>
          <p:spPr>
            <a:xfrm>
              <a:off x="5657638" y="1008722"/>
              <a:ext cx="1127781" cy="1434879"/>
            </a:xfrm>
            <a:custGeom>
              <a:avLst/>
              <a:gdLst>
                <a:gd name="connsiteX0" fmla="*/ 49829 w 1092693"/>
                <a:gd name="connsiteY0" fmla="*/ 631487 h 1390237"/>
                <a:gd name="connsiteX1" fmla="*/ 87589 w 1092693"/>
                <a:gd name="connsiteY1" fmla="*/ 624207 h 1390237"/>
                <a:gd name="connsiteX2" fmla="*/ 60895 w 1092693"/>
                <a:gd name="connsiteY2" fmla="*/ 603846 h 1390237"/>
                <a:gd name="connsiteX3" fmla="*/ 69413 w 1092693"/>
                <a:gd name="connsiteY3" fmla="*/ 565528 h 1390237"/>
                <a:gd name="connsiteX4" fmla="*/ -16 w 1092693"/>
                <a:gd name="connsiteY4" fmla="*/ 499739 h 1390237"/>
                <a:gd name="connsiteX5" fmla="*/ 49926 w 1092693"/>
                <a:gd name="connsiteY5" fmla="*/ 451859 h 1390237"/>
                <a:gd name="connsiteX6" fmla="*/ 73077 w 1092693"/>
                <a:gd name="connsiteY6" fmla="*/ 405144 h 1390237"/>
                <a:gd name="connsiteX7" fmla="*/ 135202 w 1092693"/>
                <a:gd name="connsiteY7" fmla="*/ 403955 h 1390237"/>
                <a:gd name="connsiteX8" fmla="*/ 169323 w 1092693"/>
                <a:gd name="connsiteY8" fmla="*/ 376411 h 1390237"/>
                <a:gd name="connsiteX9" fmla="*/ 154762 w 1092693"/>
                <a:gd name="connsiteY9" fmla="*/ 353648 h 1390237"/>
                <a:gd name="connsiteX10" fmla="*/ 110911 w 1092693"/>
                <a:gd name="connsiteY10" fmla="*/ 340471 h 1390237"/>
                <a:gd name="connsiteX11" fmla="*/ 118191 w 1092693"/>
                <a:gd name="connsiteY11" fmla="*/ 314141 h 1390237"/>
                <a:gd name="connsiteX12" fmla="*/ 136464 w 1092693"/>
                <a:gd name="connsiteY12" fmla="*/ 326105 h 1390237"/>
                <a:gd name="connsiteX13" fmla="*/ 148598 w 1092693"/>
                <a:gd name="connsiteY13" fmla="*/ 334501 h 1390237"/>
                <a:gd name="connsiteX14" fmla="*/ 214411 w 1092693"/>
                <a:gd name="connsiteY14" fmla="*/ 231510 h 1390237"/>
                <a:gd name="connsiteX15" fmla="*/ 181505 w 1092693"/>
                <a:gd name="connsiteY15" fmla="*/ 203966 h 1390237"/>
                <a:gd name="connsiteX16" fmla="*/ 198492 w 1092693"/>
                <a:gd name="connsiteY16" fmla="*/ 175209 h 1390237"/>
                <a:gd name="connsiteX17" fmla="*/ 170463 w 1092693"/>
                <a:gd name="connsiteY17" fmla="*/ 122524 h 1390237"/>
                <a:gd name="connsiteX18" fmla="*/ 220430 w 1092693"/>
                <a:gd name="connsiteY18" fmla="*/ 99786 h 1390237"/>
                <a:gd name="connsiteX19" fmla="*/ 226521 w 1092693"/>
                <a:gd name="connsiteY19" fmla="*/ 80614 h 1390237"/>
                <a:gd name="connsiteX20" fmla="*/ 185072 w 1092693"/>
                <a:gd name="connsiteY20" fmla="*/ 48290 h 1390237"/>
                <a:gd name="connsiteX21" fmla="*/ 219192 w 1092693"/>
                <a:gd name="connsiteY21" fmla="*/ 37515 h 1390237"/>
                <a:gd name="connsiteX22" fmla="*/ 216765 w 1092693"/>
                <a:gd name="connsiteY22" fmla="*/ 13563 h 1390237"/>
                <a:gd name="connsiteX23" fmla="*/ 241033 w 1092693"/>
                <a:gd name="connsiteY23" fmla="*/ 386 h 1390237"/>
                <a:gd name="connsiteX24" fmla="*/ 315461 w 1092693"/>
                <a:gd name="connsiteY24" fmla="*/ 53071 h 1390237"/>
                <a:gd name="connsiteX25" fmla="*/ 496983 w 1092693"/>
                <a:gd name="connsiteY25" fmla="*/ 279414 h 1390237"/>
                <a:gd name="connsiteX26" fmla="*/ 529889 w 1092693"/>
                <a:gd name="connsiteY26" fmla="*/ 382381 h 1390237"/>
                <a:gd name="connsiteX27" fmla="*/ 704106 w 1092693"/>
                <a:gd name="connsiteY27" fmla="*/ 321324 h 1390237"/>
                <a:gd name="connsiteX28" fmla="*/ 711386 w 1092693"/>
                <a:gd name="connsiteY28" fmla="*/ 350057 h 1390237"/>
                <a:gd name="connsiteX29" fmla="*/ 756451 w 1092693"/>
                <a:gd name="connsiteY29" fmla="*/ 384784 h 1390237"/>
                <a:gd name="connsiteX30" fmla="*/ 823478 w 1092693"/>
                <a:gd name="connsiteY30" fmla="*/ 403955 h 1390237"/>
                <a:gd name="connsiteX31" fmla="*/ 885602 w 1092693"/>
                <a:gd name="connsiteY31" fmla="*/ 310549 h 1390237"/>
                <a:gd name="connsiteX32" fmla="*/ 951270 w 1092693"/>
                <a:gd name="connsiteY32" fmla="*/ 272231 h 1390237"/>
                <a:gd name="connsiteX33" fmla="*/ 984153 w 1092693"/>
                <a:gd name="connsiteY33" fmla="*/ 298561 h 1390237"/>
                <a:gd name="connsiteX34" fmla="*/ 979300 w 1092693"/>
                <a:gd name="connsiteY34" fmla="*/ 326105 h 1390237"/>
                <a:gd name="connsiteX35" fmla="*/ 993860 w 1092693"/>
                <a:gd name="connsiteY35" fmla="*/ 330958 h 1390237"/>
                <a:gd name="connsiteX36" fmla="*/ 1010847 w 1092693"/>
                <a:gd name="connsiteY36" fmla="*/ 377649 h 1390237"/>
                <a:gd name="connsiteX37" fmla="*/ 1005994 w 1092693"/>
                <a:gd name="connsiteY37" fmla="*/ 413565 h 1390237"/>
                <a:gd name="connsiteX38" fmla="*/ 1026718 w 1092693"/>
                <a:gd name="connsiteY38" fmla="*/ 442322 h 1390237"/>
                <a:gd name="connsiteX39" fmla="*/ 1019438 w 1092693"/>
                <a:gd name="connsiteY39" fmla="*/ 460280 h 1390237"/>
                <a:gd name="connsiteX40" fmla="*/ 1057223 w 1092693"/>
                <a:gd name="connsiteY40" fmla="*/ 469987 h 1390237"/>
                <a:gd name="connsiteX41" fmla="*/ 1092677 w 1092693"/>
                <a:gd name="connsiteY41" fmla="*/ 528471 h 1390237"/>
                <a:gd name="connsiteX42" fmla="*/ 1051277 w 1092693"/>
                <a:gd name="connsiteY42" fmla="*/ 563198 h 1390237"/>
                <a:gd name="connsiteX43" fmla="*/ 1027009 w 1092693"/>
                <a:gd name="connsiteY43" fmla="*/ 611102 h 1390237"/>
                <a:gd name="connsiteX44" fmla="*/ 1051277 w 1092693"/>
                <a:gd name="connsiteY44" fmla="*/ 657793 h 1390237"/>
                <a:gd name="connsiteX45" fmla="*/ 1000097 w 1092693"/>
                <a:gd name="connsiteY45" fmla="*/ 733241 h 1390237"/>
                <a:gd name="connsiteX46" fmla="*/ 1003737 w 1092693"/>
                <a:gd name="connsiteY46" fmla="*/ 772748 h 1390237"/>
                <a:gd name="connsiteX47" fmla="*/ 969762 w 1092693"/>
                <a:gd name="connsiteY47" fmla="*/ 803908 h 1390237"/>
                <a:gd name="connsiteX48" fmla="*/ 998883 w 1092693"/>
                <a:gd name="connsiteY48" fmla="*/ 878142 h 1390237"/>
                <a:gd name="connsiteX49" fmla="*/ 945276 w 1092693"/>
                <a:gd name="connsiteY49" fmla="*/ 908088 h 1390237"/>
                <a:gd name="connsiteX50" fmla="*/ 1003737 w 1092693"/>
                <a:gd name="connsiteY50" fmla="*/ 914082 h 1390237"/>
                <a:gd name="connsiteX51" fmla="*/ 1015871 w 1092693"/>
                <a:gd name="connsiteY51" fmla="*/ 985914 h 1390237"/>
                <a:gd name="connsiteX52" fmla="*/ 995170 w 1092693"/>
                <a:gd name="connsiteY52" fmla="*/ 996689 h 1390237"/>
                <a:gd name="connsiteX53" fmla="*/ 972019 w 1092693"/>
                <a:gd name="connsiteY53" fmla="*/ 990719 h 1390237"/>
                <a:gd name="connsiteX54" fmla="*/ 929430 w 1092693"/>
                <a:gd name="connsiteY54" fmla="*/ 1043428 h 1390237"/>
                <a:gd name="connsiteX55" fmla="*/ 873372 w 1092693"/>
                <a:gd name="connsiteY55" fmla="*/ 1094924 h 1390237"/>
                <a:gd name="connsiteX56" fmla="*/ 894072 w 1092693"/>
                <a:gd name="connsiteY56" fmla="*/ 1134431 h 1390237"/>
                <a:gd name="connsiteX57" fmla="*/ 878250 w 1092693"/>
                <a:gd name="connsiteY57" fmla="*/ 1191921 h 1390237"/>
                <a:gd name="connsiteX58" fmla="*/ 834398 w 1092693"/>
                <a:gd name="connsiteY58" fmla="*/ 1194348 h 1390237"/>
                <a:gd name="connsiteX59" fmla="*/ 763707 w 1092693"/>
                <a:gd name="connsiteY59" fmla="*/ 1134456 h 1390237"/>
                <a:gd name="connsiteX60" fmla="*/ 707697 w 1092693"/>
                <a:gd name="connsiteY60" fmla="*/ 1127175 h 1390237"/>
                <a:gd name="connsiteX61" fmla="*/ 644335 w 1092693"/>
                <a:gd name="connsiteY61" fmla="*/ 1149938 h 1390237"/>
                <a:gd name="connsiteX62" fmla="*/ 652853 w 1092693"/>
                <a:gd name="connsiteY62" fmla="*/ 1175080 h 1390237"/>
                <a:gd name="connsiteX63" fmla="*/ 638292 w 1092693"/>
                <a:gd name="connsiteY63" fmla="*/ 1178671 h 1390237"/>
                <a:gd name="connsiteX64" fmla="*/ 660133 w 1092693"/>
                <a:gd name="connsiteY64" fmla="*/ 1207404 h 1390237"/>
                <a:gd name="connsiteX65" fmla="*/ 649164 w 1092693"/>
                <a:gd name="connsiteY65" fmla="*/ 1245747 h 1390237"/>
                <a:gd name="connsiteX66" fmla="*/ 667462 w 1092693"/>
                <a:gd name="connsiteY66" fmla="*/ 1258899 h 1390237"/>
                <a:gd name="connsiteX67" fmla="*/ 638341 w 1092693"/>
                <a:gd name="connsiteY67" fmla="*/ 1294840 h 1390237"/>
                <a:gd name="connsiteX68" fmla="*/ 633487 w 1092693"/>
                <a:gd name="connsiteY68" fmla="*/ 1322383 h 1390237"/>
                <a:gd name="connsiteX69" fmla="*/ 622518 w 1092693"/>
                <a:gd name="connsiteY69" fmla="*/ 1319957 h 1390237"/>
                <a:gd name="connsiteX70" fmla="*/ 564058 w 1092693"/>
                <a:gd name="connsiteY70" fmla="*/ 1390624 h 1390237"/>
                <a:gd name="connsiteX71" fmla="*/ 545785 w 1092693"/>
                <a:gd name="connsiteY71" fmla="*/ 1379849 h 1390237"/>
                <a:gd name="connsiteX72" fmla="*/ 523944 w 1092693"/>
                <a:gd name="connsiteY72" fmla="*/ 1359488 h 1390237"/>
                <a:gd name="connsiteX73" fmla="*/ 515402 w 1092693"/>
                <a:gd name="connsiteY73" fmla="*/ 1371452 h 1390237"/>
                <a:gd name="connsiteX74" fmla="*/ 488707 w 1092693"/>
                <a:gd name="connsiteY74" fmla="*/ 1357086 h 1390237"/>
                <a:gd name="connsiteX75" fmla="*/ 493561 w 1092693"/>
                <a:gd name="connsiteY75" fmla="*/ 1381038 h 1390237"/>
                <a:gd name="connsiteX76" fmla="*/ 415565 w 1092693"/>
                <a:gd name="connsiteY76" fmla="*/ 1363080 h 1390237"/>
                <a:gd name="connsiteX77" fmla="*/ 404620 w 1092693"/>
                <a:gd name="connsiteY77" fmla="*/ 1373855 h 1390237"/>
                <a:gd name="connsiteX78" fmla="*/ 358318 w 1092693"/>
                <a:gd name="connsiteY78" fmla="*/ 1313962 h 1390237"/>
                <a:gd name="connsiteX79" fmla="*/ 360745 w 1092693"/>
                <a:gd name="connsiteY79" fmla="*/ 1274455 h 1390237"/>
                <a:gd name="connsiteX80" fmla="*/ 402145 w 1092693"/>
                <a:gd name="connsiteY80" fmla="*/ 1254095 h 1390237"/>
                <a:gd name="connsiteX81" fmla="*/ 366836 w 1092693"/>
                <a:gd name="connsiteY81" fmla="*/ 1212184 h 1390237"/>
                <a:gd name="connsiteX82" fmla="*/ 342568 w 1092693"/>
                <a:gd name="connsiteY82" fmla="*/ 1215776 h 1390237"/>
                <a:gd name="connsiteX83" fmla="*/ 326722 w 1092693"/>
                <a:gd name="connsiteY83" fmla="*/ 1133266 h 1390237"/>
                <a:gd name="connsiteX84" fmla="*/ 376664 w 1092693"/>
                <a:gd name="connsiteY84" fmla="*/ 1056630 h 1390237"/>
                <a:gd name="connsiteX85" fmla="*/ 358391 w 1092693"/>
                <a:gd name="connsiteY85" fmla="*/ 1030275 h 1390237"/>
                <a:gd name="connsiteX86" fmla="*/ 336550 w 1092693"/>
                <a:gd name="connsiteY86" fmla="*/ 1019500 h 1390237"/>
                <a:gd name="connsiteX87" fmla="*/ 305754 w 1092693"/>
                <a:gd name="connsiteY87" fmla="*/ 960797 h 1390237"/>
                <a:gd name="connsiteX88" fmla="*/ 196114 w 1092693"/>
                <a:gd name="connsiteY88" fmla="*/ 968078 h 1390237"/>
                <a:gd name="connsiteX89" fmla="*/ 192474 w 1092693"/>
                <a:gd name="connsiteY89" fmla="*/ 935753 h 1390237"/>
                <a:gd name="connsiteX90" fmla="*/ 225259 w 1092693"/>
                <a:gd name="connsiteY90" fmla="*/ 902191 h 1390237"/>
                <a:gd name="connsiteX91" fmla="*/ 208272 w 1092693"/>
                <a:gd name="connsiteY91" fmla="*/ 867464 h 1390237"/>
                <a:gd name="connsiteX92" fmla="*/ 152238 w 1092693"/>
                <a:gd name="connsiteY92" fmla="*/ 847104 h 1390237"/>
                <a:gd name="connsiteX93" fmla="*/ 151025 w 1092693"/>
                <a:gd name="connsiteY93" fmla="*/ 821963 h 1390237"/>
                <a:gd name="connsiteX94" fmla="*/ 60871 w 1092693"/>
                <a:gd name="connsiteY94" fmla="*/ 721374 h 1390237"/>
                <a:gd name="connsiteX95" fmla="*/ 60871 w 1092693"/>
                <a:gd name="connsiteY95" fmla="*/ 701013 h 1390237"/>
                <a:gd name="connsiteX96" fmla="*/ 56017 w 1092693"/>
                <a:gd name="connsiteY96" fmla="*/ 666287 h 1390237"/>
                <a:gd name="connsiteX97" fmla="*/ 70578 w 1092693"/>
                <a:gd name="connsiteY97" fmla="*/ 651920 h 1390237"/>
                <a:gd name="connsiteX98" fmla="*/ 51164 w 1092693"/>
                <a:gd name="connsiteY98" fmla="*/ 649494 h 139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1092693" h="1390237">
                  <a:moveTo>
                    <a:pt x="49829" y="631487"/>
                  </a:moveTo>
                  <a:lnTo>
                    <a:pt x="87589" y="624207"/>
                  </a:lnTo>
                  <a:lnTo>
                    <a:pt x="60895" y="603846"/>
                  </a:lnTo>
                  <a:lnTo>
                    <a:pt x="69413" y="565528"/>
                  </a:lnTo>
                  <a:lnTo>
                    <a:pt x="-16" y="499739"/>
                  </a:lnTo>
                  <a:lnTo>
                    <a:pt x="49926" y="451859"/>
                  </a:lnTo>
                  <a:lnTo>
                    <a:pt x="73077" y="405144"/>
                  </a:lnTo>
                  <a:lnTo>
                    <a:pt x="135202" y="403955"/>
                  </a:lnTo>
                  <a:lnTo>
                    <a:pt x="169323" y="376411"/>
                  </a:lnTo>
                  <a:lnTo>
                    <a:pt x="154762" y="353648"/>
                  </a:lnTo>
                  <a:lnTo>
                    <a:pt x="110911" y="340471"/>
                  </a:lnTo>
                  <a:lnTo>
                    <a:pt x="118191" y="314141"/>
                  </a:lnTo>
                  <a:lnTo>
                    <a:pt x="136464" y="326105"/>
                  </a:lnTo>
                  <a:lnTo>
                    <a:pt x="148598" y="334501"/>
                  </a:lnTo>
                  <a:lnTo>
                    <a:pt x="214411" y="231510"/>
                  </a:lnTo>
                  <a:lnTo>
                    <a:pt x="181505" y="203966"/>
                  </a:lnTo>
                  <a:lnTo>
                    <a:pt x="198492" y="175209"/>
                  </a:lnTo>
                  <a:lnTo>
                    <a:pt x="170463" y="122524"/>
                  </a:lnTo>
                  <a:lnTo>
                    <a:pt x="220430" y="99786"/>
                  </a:lnTo>
                  <a:lnTo>
                    <a:pt x="226521" y="80614"/>
                  </a:lnTo>
                  <a:lnTo>
                    <a:pt x="185072" y="48290"/>
                  </a:lnTo>
                  <a:lnTo>
                    <a:pt x="219192" y="37515"/>
                  </a:lnTo>
                  <a:lnTo>
                    <a:pt x="216765" y="13563"/>
                  </a:lnTo>
                  <a:lnTo>
                    <a:pt x="241033" y="386"/>
                  </a:lnTo>
                  <a:lnTo>
                    <a:pt x="315461" y="53071"/>
                  </a:lnTo>
                  <a:lnTo>
                    <a:pt x="496983" y="279414"/>
                  </a:lnTo>
                  <a:lnTo>
                    <a:pt x="529889" y="382381"/>
                  </a:lnTo>
                  <a:lnTo>
                    <a:pt x="704106" y="321324"/>
                  </a:lnTo>
                  <a:lnTo>
                    <a:pt x="711386" y="350057"/>
                  </a:lnTo>
                  <a:lnTo>
                    <a:pt x="756451" y="384784"/>
                  </a:lnTo>
                  <a:lnTo>
                    <a:pt x="823478" y="403955"/>
                  </a:lnTo>
                  <a:lnTo>
                    <a:pt x="885602" y="310549"/>
                  </a:lnTo>
                  <a:lnTo>
                    <a:pt x="951270" y="272231"/>
                  </a:lnTo>
                  <a:lnTo>
                    <a:pt x="984153" y="298561"/>
                  </a:lnTo>
                  <a:lnTo>
                    <a:pt x="979300" y="326105"/>
                  </a:lnTo>
                  <a:lnTo>
                    <a:pt x="993860" y="330958"/>
                  </a:lnTo>
                  <a:lnTo>
                    <a:pt x="1010847" y="377649"/>
                  </a:lnTo>
                  <a:lnTo>
                    <a:pt x="1005994" y="413565"/>
                  </a:lnTo>
                  <a:lnTo>
                    <a:pt x="1026718" y="442322"/>
                  </a:lnTo>
                  <a:lnTo>
                    <a:pt x="1019438" y="460280"/>
                  </a:lnTo>
                  <a:lnTo>
                    <a:pt x="1057223" y="469987"/>
                  </a:lnTo>
                  <a:lnTo>
                    <a:pt x="1092677" y="528471"/>
                  </a:lnTo>
                  <a:lnTo>
                    <a:pt x="1051277" y="563198"/>
                  </a:lnTo>
                  <a:lnTo>
                    <a:pt x="1027009" y="611102"/>
                  </a:lnTo>
                  <a:lnTo>
                    <a:pt x="1051277" y="657793"/>
                  </a:lnTo>
                  <a:lnTo>
                    <a:pt x="1000097" y="733241"/>
                  </a:lnTo>
                  <a:lnTo>
                    <a:pt x="1003737" y="772748"/>
                  </a:lnTo>
                  <a:lnTo>
                    <a:pt x="969762" y="803908"/>
                  </a:lnTo>
                  <a:lnTo>
                    <a:pt x="998883" y="878142"/>
                  </a:lnTo>
                  <a:lnTo>
                    <a:pt x="945276" y="908088"/>
                  </a:lnTo>
                  <a:lnTo>
                    <a:pt x="1003737" y="914082"/>
                  </a:lnTo>
                  <a:lnTo>
                    <a:pt x="1015871" y="985914"/>
                  </a:lnTo>
                  <a:lnTo>
                    <a:pt x="995170" y="996689"/>
                  </a:lnTo>
                  <a:lnTo>
                    <a:pt x="972019" y="990719"/>
                  </a:lnTo>
                  <a:lnTo>
                    <a:pt x="929430" y="1043428"/>
                  </a:lnTo>
                  <a:lnTo>
                    <a:pt x="873372" y="1094924"/>
                  </a:lnTo>
                  <a:lnTo>
                    <a:pt x="894072" y="1134431"/>
                  </a:lnTo>
                  <a:lnTo>
                    <a:pt x="878250" y="1191921"/>
                  </a:lnTo>
                  <a:lnTo>
                    <a:pt x="834398" y="1194348"/>
                  </a:lnTo>
                  <a:lnTo>
                    <a:pt x="763707" y="1134456"/>
                  </a:lnTo>
                  <a:lnTo>
                    <a:pt x="707697" y="1127175"/>
                  </a:lnTo>
                  <a:lnTo>
                    <a:pt x="644335" y="1149938"/>
                  </a:lnTo>
                  <a:lnTo>
                    <a:pt x="652853" y="1175080"/>
                  </a:lnTo>
                  <a:lnTo>
                    <a:pt x="638292" y="1178671"/>
                  </a:lnTo>
                  <a:lnTo>
                    <a:pt x="660133" y="1207404"/>
                  </a:lnTo>
                  <a:lnTo>
                    <a:pt x="649164" y="1245747"/>
                  </a:lnTo>
                  <a:lnTo>
                    <a:pt x="667462" y="1258899"/>
                  </a:lnTo>
                  <a:lnTo>
                    <a:pt x="638341" y="1294840"/>
                  </a:lnTo>
                  <a:lnTo>
                    <a:pt x="633487" y="1322383"/>
                  </a:lnTo>
                  <a:lnTo>
                    <a:pt x="622518" y="1319957"/>
                  </a:lnTo>
                  <a:lnTo>
                    <a:pt x="564058" y="1390624"/>
                  </a:lnTo>
                  <a:lnTo>
                    <a:pt x="545785" y="1379849"/>
                  </a:lnTo>
                  <a:lnTo>
                    <a:pt x="523944" y="1359488"/>
                  </a:lnTo>
                  <a:lnTo>
                    <a:pt x="515402" y="1371452"/>
                  </a:lnTo>
                  <a:lnTo>
                    <a:pt x="488707" y="1357086"/>
                  </a:lnTo>
                  <a:lnTo>
                    <a:pt x="493561" y="1381038"/>
                  </a:lnTo>
                  <a:lnTo>
                    <a:pt x="415565" y="1363080"/>
                  </a:lnTo>
                  <a:lnTo>
                    <a:pt x="404620" y="1373855"/>
                  </a:lnTo>
                  <a:lnTo>
                    <a:pt x="358318" y="1313962"/>
                  </a:lnTo>
                  <a:lnTo>
                    <a:pt x="360745" y="1274455"/>
                  </a:lnTo>
                  <a:lnTo>
                    <a:pt x="402145" y="1254095"/>
                  </a:lnTo>
                  <a:lnTo>
                    <a:pt x="366836" y="1212184"/>
                  </a:lnTo>
                  <a:lnTo>
                    <a:pt x="342568" y="1215776"/>
                  </a:lnTo>
                  <a:lnTo>
                    <a:pt x="326722" y="1133266"/>
                  </a:lnTo>
                  <a:lnTo>
                    <a:pt x="376664" y="1056630"/>
                  </a:lnTo>
                  <a:lnTo>
                    <a:pt x="358391" y="1030275"/>
                  </a:lnTo>
                  <a:lnTo>
                    <a:pt x="336550" y="1019500"/>
                  </a:lnTo>
                  <a:lnTo>
                    <a:pt x="305754" y="960797"/>
                  </a:lnTo>
                  <a:lnTo>
                    <a:pt x="196114" y="968078"/>
                  </a:lnTo>
                  <a:lnTo>
                    <a:pt x="192474" y="935753"/>
                  </a:lnTo>
                  <a:lnTo>
                    <a:pt x="225259" y="902191"/>
                  </a:lnTo>
                  <a:lnTo>
                    <a:pt x="208272" y="867464"/>
                  </a:lnTo>
                  <a:lnTo>
                    <a:pt x="152238" y="847104"/>
                  </a:lnTo>
                  <a:lnTo>
                    <a:pt x="151025" y="821963"/>
                  </a:lnTo>
                  <a:lnTo>
                    <a:pt x="60871" y="721374"/>
                  </a:lnTo>
                  <a:lnTo>
                    <a:pt x="60871" y="701013"/>
                  </a:lnTo>
                  <a:lnTo>
                    <a:pt x="56017" y="666287"/>
                  </a:lnTo>
                  <a:lnTo>
                    <a:pt x="70578" y="651920"/>
                  </a:lnTo>
                  <a:lnTo>
                    <a:pt x="51164" y="649494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34" name="Дзержинский">
              <a:extLst>
                <a:ext uri="{FF2B5EF4-FFF2-40B4-BE49-F238E27FC236}">
                  <a16:creationId xmlns:a16="http://schemas.microsoft.com/office/drawing/2014/main" id="{34AA51B3-5812-4186-A839-2EDAFD087C60}"/>
                </a:ext>
              </a:extLst>
            </p:cNvPr>
            <p:cNvSpPr/>
            <p:nvPr/>
          </p:nvSpPr>
          <p:spPr>
            <a:xfrm>
              <a:off x="6682802" y="3289631"/>
              <a:ext cx="112960" cy="112684"/>
            </a:xfrm>
            <a:custGeom>
              <a:avLst/>
              <a:gdLst>
                <a:gd name="connsiteX0" fmla="*/ 60847 w 109446"/>
                <a:gd name="connsiteY0" fmla="*/ 22105 h 109179"/>
                <a:gd name="connsiteX1" fmla="*/ 92394 w 109446"/>
                <a:gd name="connsiteY1" fmla="*/ 28075 h 109179"/>
                <a:gd name="connsiteX2" fmla="*/ 97248 w 109446"/>
                <a:gd name="connsiteY2" fmla="*/ 32929 h 109179"/>
                <a:gd name="connsiteX3" fmla="*/ 91157 w 109446"/>
                <a:gd name="connsiteY3" fmla="*/ 41325 h 109179"/>
                <a:gd name="connsiteX4" fmla="*/ 109430 w 109446"/>
                <a:gd name="connsiteY4" fmla="*/ 67656 h 109179"/>
                <a:gd name="connsiteX5" fmla="*/ 97296 w 109446"/>
                <a:gd name="connsiteY5" fmla="*/ 100004 h 109179"/>
                <a:gd name="connsiteX6" fmla="*/ 91205 w 109446"/>
                <a:gd name="connsiteY6" fmla="*/ 109566 h 109179"/>
                <a:gd name="connsiteX7" fmla="*/ 71791 w 109446"/>
                <a:gd name="connsiteY7" fmla="*/ 101193 h 109179"/>
                <a:gd name="connsiteX8" fmla="*/ 91205 w 109446"/>
                <a:gd name="connsiteY8" fmla="*/ 91486 h 109179"/>
                <a:gd name="connsiteX9" fmla="*/ 69364 w 109446"/>
                <a:gd name="connsiteY9" fmla="*/ 67534 h 109179"/>
                <a:gd name="connsiteX10" fmla="*/ 38933 w 109446"/>
                <a:gd name="connsiteY10" fmla="*/ 68723 h 109179"/>
                <a:gd name="connsiteX11" fmla="*/ 26799 w 109446"/>
                <a:gd name="connsiteY11" fmla="*/ 83090 h 109179"/>
                <a:gd name="connsiteX12" fmla="*/ 6051 w 109446"/>
                <a:gd name="connsiteY12" fmla="*/ 79522 h 109179"/>
                <a:gd name="connsiteX13" fmla="*/ 4837 w 109446"/>
                <a:gd name="connsiteY13" fmla="*/ 60327 h 109179"/>
                <a:gd name="connsiteX14" fmla="*/ -16 w 109446"/>
                <a:gd name="connsiteY14" fmla="*/ 55473 h 109179"/>
                <a:gd name="connsiteX15" fmla="*/ 15830 w 109446"/>
                <a:gd name="connsiteY15" fmla="*/ 39893 h 109179"/>
                <a:gd name="connsiteX16" fmla="*/ 47524 w 109446"/>
                <a:gd name="connsiteY16" fmla="*/ 386 h 109179"/>
                <a:gd name="connsiteX17" fmla="*/ 58493 w 109446"/>
                <a:gd name="connsiteY17" fmla="*/ 7666 h 109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9446" h="109179">
                  <a:moveTo>
                    <a:pt x="60847" y="22105"/>
                  </a:moveTo>
                  <a:lnTo>
                    <a:pt x="92394" y="28075"/>
                  </a:lnTo>
                  <a:lnTo>
                    <a:pt x="97248" y="32929"/>
                  </a:lnTo>
                  <a:lnTo>
                    <a:pt x="91157" y="41325"/>
                  </a:lnTo>
                  <a:lnTo>
                    <a:pt x="109430" y="67656"/>
                  </a:lnTo>
                  <a:lnTo>
                    <a:pt x="97296" y="100004"/>
                  </a:lnTo>
                  <a:lnTo>
                    <a:pt x="91205" y="109566"/>
                  </a:lnTo>
                  <a:lnTo>
                    <a:pt x="71791" y="101193"/>
                  </a:lnTo>
                  <a:lnTo>
                    <a:pt x="91205" y="91486"/>
                  </a:lnTo>
                  <a:lnTo>
                    <a:pt x="69364" y="67534"/>
                  </a:lnTo>
                  <a:lnTo>
                    <a:pt x="38933" y="68723"/>
                  </a:lnTo>
                  <a:lnTo>
                    <a:pt x="26799" y="83090"/>
                  </a:lnTo>
                  <a:lnTo>
                    <a:pt x="6051" y="79522"/>
                  </a:lnTo>
                  <a:lnTo>
                    <a:pt x="4837" y="60327"/>
                  </a:lnTo>
                  <a:lnTo>
                    <a:pt x="-16" y="55473"/>
                  </a:lnTo>
                  <a:lnTo>
                    <a:pt x="15830" y="39893"/>
                  </a:lnTo>
                  <a:lnTo>
                    <a:pt x="47524" y="386"/>
                  </a:lnTo>
                  <a:lnTo>
                    <a:pt x="58493" y="7666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35" name="Воскресенск">
              <a:extLst>
                <a:ext uri="{FF2B5EF4-FFF2-40B4-BE49-F238E27FC236}">
                  <a16:creationId xmlns:a16="http://schemas.microsoft.com/office/drawing/2014/main" id="{EEEBC6A8-4A84-460B-9159-EEEDD644B083}"/>
                </a:ext>
              </a:extLst>
            </p:cNvPr>
            <p:cNvSpPr/>
            <p:nvPr/>
          </p:nvSpPr>
          <p:spPr>
            <a:xfrm>
              <a:off x="7397212" y="3484396"/>
              <a:ext cx="720220" cy="742811"/>
            </a:xfrm>
            <a:custGeom>
              <a:avLst/>
              <a:gdLst>
                <a:gd name="connsiteX0" fmla="*/ 191187 w 697812"/>
                <a:gd name="connsiteY0" fmla="*/ 496171 h 719701"/>
                <a:gd name="connsiteX1" fmla="*/ 125398 w 697812"/>
                <a:gd name="connsiteY1" fmla="*/ 443462 h 719701"/>
                <a:gd name="connsiteX2" fmla="*/ 158281 w 697812"/>
                <a:gd name="connsiteY2" fmla="*/ 387161 h 719701"/>
                <a:gd name="connsiteX3" fmla="*/ 185120 w 697812"/>
                <a:gd name="connsiteY3" fmla="*/ 383594 h 719701"/>
                <a:gd name="connsiteX4" fmla="*/ 175413 w 697812"/>
                <a:gd name="connsiteY4" fmla="*/ 339282 h 719701"/>
                <a:gd name="connsiteX5" fmla="*/ 90138 w 697812"/>
                <a:gd name="connsiteY5" fmla="*/ 357240 h 719701"/>
                <a:gd name="connsiteX6" fmla="*/ 87711 w 697812"/>
                <a:gd name="connsiteY6" fmla="*/ 310525 h 719701"/>
                <a:gd name="connsiteX7" fmla="*/ 57255 w 697812"/>
                <a:gd name="connsiteY7" fmla="*/ 287786 h 719701"/>
                <a:gd name="connsiteX8" fmla="*/ 60919 w 697812"/>
                <a:gd name="connsiteY8" fmla="*/ 248279 h 719701"/>
                <a:gd name="connsiteX9" fmla="*/ -16 w 697812"/>
                <a:gd name="connsiteY9" fmla="*/ 221924 h 719701"/>
                <a:gd name="connsiteX10" fmla="*/ 23135 w 697812"/>
                <a:gd name="connsiteY10" fmla="*/ 187173 h 719701"/>
                <a:gd name="connsiteX11" fmla="*/ 25561 w 697812"/>
                <a:gd name="connsiteY11" fmla="*/ 133299 h 719701"/>
                <a:gd name="connsiteX12" fmla="*/ 93802 w 697812"/>
                <a:gd name="connsiteY12" fmla="*/ 147665 h 719701"/>
                <a:gd name="connsiteX13" fmla="*/ 115642 w 697812"/>
                <a:gd name="connsiteY13" fmla="*/ 43485 h 719701"/>
                <a:gd name="connsiteX14" fmla="*/ 177768 w 697812"/>
                <a:gd name="connsiteY14" fmla="*/ 1575 h 719701"/>
                <a:gd name="connsiteX15" fmla="*/ 309346 w 697812"/>
                <a:gd name="connsiteY15" fmla="*/ 386 h 719701"/>
                <a:gd name="connsiteX16" fmla="*/ 338467 w 697812"/>
                <a:gd name="connsiteY16" fmla="*/ 27930 h 719701"/>
                <a:gd name="connsiteX17" fmla="*/ 320193 w 697812"/>
                <a:gd name="connsiteY17" fmla="*/ 57851 h 719701"/>
                <a:gd name="connsiteX18" fmla="*/ 348198 w 697812"/>
                <a:gd name="connsiteY18" fmla="*/ 84206 h 719701"/>
                <a:gd name="connsiteX19" fmla="*/ 342107 w 697812"/>
                <a:gd name="connsiteY19" fmla="*/ 121335 h 719701"/>
                <a:gd name="connsiteX20" fmla="*/ 449321 w 697812"/>
                <a:gd name="connsiteY20" fmla="*/ 91389 h 719701"/>
                <a:gd name="connsiteX21" fmla="*/ 449321 w 697812"/>
                <a:gd name="connsiteY21" fmla="*/ 141599 h 719701"/>
                <a:gd name="connsiteX22" fmla="*/ 417773 w 697812"/>
                <a:gd name="connsiteY22" fmla="*/ 179917 h 719701"/>
                <a:gd name="connsiteX23" fmla="*/ 457985 w 697812"/>
                <a:gd name="connsiteY23" fmla="*/ 209863 h 719701"/>
                <a:gd name="connsiteX24" fmla="*/ 516469 w 697812"/>
                <a:gd name="connsiteY24" fmla="*/ 196661 h 719701"/>
                <a:gd name="connsiteX25" fmla="*/ 531030 w 697812"/>
                <a:gd name="connsiteY25" fmla="*/ 306860 h 719701"/>
                <a:gd name="connsiteX26" fmla="*/ 627250 w 697812"/>
                <a:gd name="connsiteY26" fmla="*/ 315233 h 719701"/>
                <a:gd name="connsiteX27" fmla="*/ 622397 w 697812"/>
                <a:gd name="connsiteY27" fmla="*/ 345179 h 719701"/>
                <a:gd name="connsiteX28" fmla="*/ 634531 w 697812"/>
                <a:gd name="connsiteY28" fmla="*/ 346368 h 719701"/>
                <a:gd name="connsiteX29" fmla="*/ 663652 w 697812"/>
                <a:gd name="connsiteY29" fmla="*/ 406236 h 719701"/>
                <a:gd name="connsiteX30" fmla="*/ 653945 w 697812"/>
                <a:gd name="connsiteY30" fmla="*/ 468531 h 719701"/>
                <a:gd name="connsiteX31" fmla="*/ 697796 w 697812"/>
                <a:gd name="connsiteY31" fmla="*/ 478092 h 719701"/>
                <a:gd name="connsiteX32" fmla="*/ 671199 w 697812"/>
                <a:gd name="connsiteY32" fmla="*/ 522599 h 719701"/>
                <a:gd name="connsiteX33" fmla="*/ 620019 w 697812"/>
                <a:gd name="connsiteY33" fmla="*/ 539368 h 719701"/>
                <a:gd name="connsiteX34" fmla="*/ 677290 w 697812"/>
                <a:gd name="connsiteY34" fmla="*/ 552520 h 719701"/>
                <a:gd name="connsiteX35" fmla="*/ 644407 w 697812"/>
                <a:gd name="connsiteY35" fmla="*/ 584869 h 719701"/>
                <a:gd name="connsiteX36" fmla="*/ 655376 w 697812"/>
                <a:gd name="connsiteY36" fmla="*/ 623187 h 719701"/>
                <a:gd name="connsiteX37" fmla="*/ 627226 w 697812"/>
                <a:gd name="connsiteY37" fmla="*/ 655415 h 719701"/>
                <a:gd name="connsiteX38" fmla="*/ 531005 w 697812"/>
                <a:gd name="connsiteY38" fmla="*/ 626682 h 719701"/>
                <a:gd name="connsiteX39" fmla="*/ 498099 w 697812"/>
                <a:gd name="connsiteY39" fmla="*/ 674586 h 719701"/>
                <a:gd name="connsiteX40" fmla="*/ 373825 w 697812"/>
                <a:gd name="connsiteY40" fmla="*/ 682958 h 719701"/>
                <a:gd name="connsiteX41" fmla="*/ 358002 w 697812"/>
                <a:gd name="connsiteY41" fmla="*/ 657817 h 719701"/>
                <a:gd name="connsiteX42" fmla="*/ 277774 w 697812"/>
                <a:gd name="connsiteY42" fmla="*/ 714094 h 719701"/>
                <a:gd name="connsiteX43" fmla="*/ 232709 w 697812"/>
                <a:gd name="connsiteY43" fmla="*/ 680580 h 719701"/>
                <a:gd name="connsiteX44" fmla="*/ 206015 w 697812"/>
                <a:gd name="connsiteY44" fmla="*/ 692544 h 719701"/>
                <a:gd name="connsiteX45" fmla="*/ 221837 w 697812"/>
                <a:gd name="connsiteY45" fmla="*/ 720088 h 719701"/>
                <a:gd name="connsiteX46" fmla="*/ 142652 w 697812"/>
                <a:gd name="connsiteY46" fmla="*/ 690166 h 719701"/>
                <a:gd name="connsiteX47" fmla="*/ 146292 w 697812"/>
                <a:gd name="connsiteY47" fmla="*/ 706910 h 719701"/>
                <a:gd name="connsiteX48" fmla="*/ 119598 w 697812"/>
                <a:gd name="connsiteY48" fmla="*/ 708124 h 719701"/>
                <a:gd name="connsiteX49" fmla="*/ 115958 w 697812"/>
                <a:gd name="connsiteY49" fmla="*/ 685361 h 719701"/>
                <a:gd name="connsiteX50" fmla="*/ 95234 w 697812"/>
                <a:gd name="connsiteY50" fmla="*/ 673397 h 719701"/>
                <a:gd name="connsiteX51" fmla="*/ 156145 w 697812"/>
                <a:gd name="connsiteY51" fmla="*/ 637457 h 719701"/>
                <a:gd name="connsiteX52" fmla="*/ 154932 w 697812"/>
                <a:gd name="connsiteY52" fmla="*/ 571595 h 719701"/>
                <a:gd name="connsiteX53" fmla="*/ 187838 w 697812"/>
                <a:gd name="connsiteY53" fmla="*/ 539270 h 719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97812" h="719701">
                  <a:moveTo>
                    <a:pt x="191187" y="496171"/>
                  </a:moveTo>
                  <a:lnTo>
                    <a:pt x="125398" y="443462"/>
                  </a:lnTo>
                  <a:lnTo>
                    <a:pt x="158281" y="387161"/>
                  </a:lnTo>
                  <a:lnTo>
                    <a:pt x="185120" y="383594"/>
                  </a:lnTo>
                  <a:lnTo>
                    <a:pt x="175413" y="339282"/>
                  </a:lnTo>
                  <a:lnTo>
                    <a:pt x="90138" y="357240"/>
                  </a:lnTo>
                  <a:lnTo>
                    <a:pt x="87711" y="310525"/>
                  </a:lnTo>
                  <a:lnTo>
                    <a:pt x="57255" y="287786"/>
                  </a:lnTo>
                  <a:lnTo>
                    <a:pt x="60919" y="248279"/>
                  </a:lnTo>
                  <a:lnTo>
                    <a:pt x="-16" y="221924"/>
                  </a:lnTo>
                  <a:lnTo>
                    <a:pt x="23135" y="187173"/>
                  </a:lnTo>
                  <a:lnTo>
                    <a:pt x="25561" y="133299"/>
                  </a:lnTo>
                  <a:lnTo>
                    <a:pt x="93802" y="147665"/>
                  </a:lnTo>
                  <a:lnTo>
                    <a:pt x="115642" y="43485"/>
                  </a:lnTo>
                  <a:lnTo>
                    <a:pt x="177768" y="1575"/>
                  </a:lnTo>
                  <a:lnTo>
                    <a:pt x="309346" y="386"/>
                  </a:lnTo>
                  <a:lnTo>
                    <a:pt x="338467" y="27930"/>
                  </a:lnTo>
                  <a:lnTo>
                    <a:pt x="320193" y="57851"/>
                  </a:lnTo>
                  <a:lnTo>
                    <a:pt x="348198" y="84206"/>
                  </a:lnTo>
                  <a:lnTo>
                    <a:pt x="342107" y="121335"/>
                  </a:lnTo>
                  <a:lnTo>
                    <a:pt x="449321" y="91389"/>
                  </a:lnTo>
                  <a:lnTo>
                    <a:pt x="449321" y="141599"/>
                  </a:lnTo>
                  <a:lnTo>
                    <a:pt x="417773" y="179917"/>
                  </a:lnTo>
                  <a:lnTo>
                    <a:pt x="457985" y="209863"/>
                  </a:lnTo>
                  <a:lnTo>
                    <a:pt x="516469" y="196661"/>
                  </a:lnTo>
                  <a:lnTo>
                    <a:pt x="531030" y="306860"/>
                  </a:lnTo>
                  <a:lnTo>
                    <a:pt x="627250" y="315233"/>
                  </a:lnTo>
                  <a:lnTo>
                    <a:pt x="622397" y="345179"/>
                  </a:lnTo>
                  <a:lnTo>
                    <a:pt x="634531" y="346368"/>
                  </a:lnTo>
                  <a:lnTo>
                    <a:pt x="663652" y="406236"/>
                  </a:lnTo>
                  <a:lnTo>
                    <a:pt x="653945" y="468531"/>
                  </a:lnTo>
                  <a:lnTo>
                    <a:pt x="697796" y="478092"/>
                  </a:lnTo>
                  <a:lnTo>
                    <a:pt x="671199" y="522599"/>
                  </a:lnTo>
                  <a:lnTo>
                    <a:pt x="620019" y="539368"/>
                  </a:lnTo>
                  <a:lnTo>
                    <a:pt x="677290" y="552520"/>
                  </a:lnTo>
                  <a:lnTo>
                    <a:pt x="644407" y="584869"/>
                  </a:lnTo>
                  <a:lnTo>
                    <a:pt x="655376" y="623187"/>
                  </a:lnTo>
                  <a:lnTo>
                    <a:pt x="627226" y="655415"/>
                  </a:lnTo>
                  <a:lnTo>
                    <a:pt x="531005" y="626682"/>
                  </a:lnTo>
                  <a:lnTo>
                    <a:pt x="498099" y="674586"/>
                  </a:lnTo>
                  <a:lnTo>
                    <a:pt x="373825" y="682958"/>
                  </a:lnTo>
                  <a:lnTo>
                    <a:pt x="358002" y="657817"/>
                  </a:lnTo>
                  <a:lnTo>
                    <a:pt x="277774" y="714094"/>
                  </a:lnTo>
                  <a:lnTo>
                    <a:pt x="232709" y="680580"/>
                  </a:lnTo>
                  <a:lnTo>
                    <a:pt x="206015" y="692544"/>
                  </a:lnTo>
                  <a:lnTo>
                    <a:pt x="221837" y="720088"/>
                  </a:lnTo>
                  <a:lnTo>
                    <a:pt x="142652" y="690166"/>
                  </a:lnTo>
                  <a:lnTo>
                    <a:pt x="146292" y="706910"/>
                  </a:lnTo>
                  <a:lnTo>
                    <a:pt x="119598" y="708124"/>
                  </a:lnTo>
                  <a:lnTo>
                    <a:pt x="115958" y="685361"/>
                  </a:lnTo>
                  <a:lnTo>
                    <a:pt x="95234" y="673397"/>
                  </a:lnTo>
                  <a:lnTo>
                    <a:pt x="156145" y="637457"/>
                  </a:lnTo>
                  <a:lnTo>
                    <a:pt x="154932" y="571595"/>
                  </a:lnTo>
                  <a:lnTo>
                    <a:pt x="187838" y="539270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36" name="Волоколамск">
              <a:extLst>
                <a:ext uri="{FF2B5EF4-FFF2-40B4-BE49-F238E27FC236}">
                  <a16:creationId xmlns:a16="http://schemas.microsoft.com/office/drawing/2014/main" id="{3D627B69-94FC-4DE8-8C4B-57AA32A3A86E}"/>
                </a:ext>
              </a:extLst>
            </p:cNvPr>
            <p:cNvSpPr/>
            <p:nvPr/>
          </p:nvSpPr>
          <p:spPr>
            <a:xfrm>
              <a:off x="3945190" y="1840425"/>
              <a:ext cx="934093" cy="1322619"/>
            </a:xfrm>
            <a:custGeom>
              <a:avLst/>
              <a:gdLst>
                <a:gd name="connsiteX0" fmla="*/ 130300 w 905032"/>
                <a:gd name="connsiteY0" fmla="*/ 799248 h 1281470"/>
                <a:gd name="connsiteX1" fmla="*/ 169298 w 905032"/>
                <a:gd name="connsiteY1" fmla="*/ 765711 h 1281470"/>
                <a:gd name="connsiteX2" fmla="*/ 177816 w 905032"/>
                <a:gd name="connsiteY2" fmla="*/ 703440 h 1281470"/>
                <a:gd name="connsiteX3" fmla="*/ 130300 w 905032"/>
                <a:gd name="connsiteY3" fmla="*/ 687861 h 1281470"/>
                <a:gd name="connsiteX4" fmla="*/ 112027 w 905032"/>
                <a:gd name="connsiteY4" fmla="*/ 612437 h 1281470"/>
                <a:gd name="connsiteX5" fmla="*/ 147288 w 905032"/>
                <a:gd name="connsiteY5" fmla="*/ 575308 h 1281470"/>
                <a:gd name="connsiteX6" fmla="*/ 68151 w 905032"/>
                <a:gd name="connsiteY6" fmla="*/ 575308 h 1281470"/>
                <a:gd name="connsiteX7" fmla="*/ 106033 w 905032"/>
                <a:gd name="connsiteY7" fmla="*/ 455523 h 1281470"/>
                <a:gd name="connsiteX8" fmla="*/ 144861 w 905032"/>
                <a:gd name="connsiteY8" fmla="*/ 429217 h 1281470"/>
                <a:gd name="connsiteX9" fmla="*/ 129014 w 905032"/>
                <a:gd name="connsiteY9" fmla="*/ 396869 h 1281470"/>
                <a:gd name="connsiteX10" fmla="*/ 121734 w 905032"/>
                <a:gd name="connsiteY10" fmla="*/ 316640 h 1281470"/>
                <a:gd name="connsiteX11" fmla="*/ 266708 w 905032"/>
                <a:gd name="connsiteY11" fmla="*/ 255559 h 1281470"/>
                <a:gd name="connsiteX12" fmla="*/ 403189 w 905032"/>
                <a:gd name="connsiteY12" fmla="*/ 268663 h 1281470"/>
                <a:gd name="connsiteX13" fmla="*/ 409377 w 905032"/>
                <a:gd name="connsiteY13" fmla="*/ 241193 h 1281470"/>
                <a:gd name="connsiteX14" fmla="*/ 516566 w 905032"/>
                <a:gd name="connsiteY14" fmla="*/ 223235 h 1281470"/>
                <a:gd name="connsiteX15" fmla="*/ 498293 w 905032"/>
                <a:gd name="connsiteY15" fmla="*/ 177733 h 1281470"/>
                <a:gd name="connsiteX16" fmla="*/ 515280 w 905032"/>
                <a:gd name="connsiteY16" fmla="*/ 125024 h 1281470"/>
                <a:gd name="connsiteX17" fmla="*/ 582283 w 905032"/>
                <a:gd name="connsiteY17" fmla="*/ 140604 h 1281470"/>
                <a:gd name="connsiteX18" fmla="*/ 585947 w 905032"/>
                <a:gd name="connsiteY18" fmla="*/ 7666 h 1281470"/>
                <a:gd name="connsiteX19" fmla="*/ 633463 w 905032"/>
                <a:gd name="connsiteY19" fmla="*/ 386 h 1281470"/>
                <a:gd name="connsiteX20" fmla="*/ 665011 w 905032"/>
                <a:gd name="connsiteY20" fmla="*/ 61467 h 1281470"/>
                <a:gd name="connsiteX21" fmla="*/ 718618 w 905032"/>
                <a:gd name="connsiteY21" fmla="*/ 61467 h 1281470"/>
                <a:gd name="connsiteX22" fmla="*/ 697918 w 905032"/>
                <a:gd name="connsiteY22" fmla="*/ 95005 h 1281470"/>
                <a:gd name="connsiteX23" fmla="*/ 742982 w 905032"/>
                <a:gd name="connsiteY23" fmla="*/ 146501 h 1281470"/>
                <a:gd name="connsiteX24" fmla="*/ 691826 w 905032"/>
                <a:gd name="connsiteY24" fmla="*/ 154873 h 1281470"/>
                <a:gd name="connsiteX25" fmla="*/ 733227 w 905032"/>
                <a:gd name="connsiteY25" fmla="*/ 229107 h 1281470"/>
                <a:gd name="connsiteX26" fmla="*/ 803894 w 905032"/>
                <a:gd name="connsiteY26" fmla="*/ 226681 h 1281470"/>
                <a:gd name="connsiteX27" fmla="*/ 797803 w 905032"/>
                <a:gd name="connsiteY27" fmla="*/ 269780 h 1281470"/>
                <a:gd name="connsiteX28" fmla="*/ 905017 w 905032"/>
                <a:gd name="connsiteY28" fmla="*/ 326080 h 1281470"/>
                <a:gd name="connsiteX29" fmla="*/ 874561 w 905032"/>
                <a:gd name="connsiteY29" fmla="*/ 421864 h 1281470"/>
                <a:gd name="connsiteX30" fmla="*/ 891548 w 905032"/>
                <a:gd name="connsiteY30" fmla="*/ 522477 h 1281470"/>
                <a:gd name="connsiteX31" fmla="*/ 863689 w 905032"/>
                <a:gd name="connsiteY31" fmla="*/ 547740 h 1281470"/>
                <a:gd name="connsiteX32" fmla="*/ 833233 w 905032"/>
                <a:gd name="connsiteY32" fmla="*/ 502238 h 1281470"/>
                <a:gd name="connsiteX33" fmla="*/ 790595 w 905032"/>
                <a:gd name="connsiteY33" fmla="*/ 521385 h 1281470"/>
                <a:gd name="connsiteX34" fmla="*/ 797876 w 905032"/>
                <a:gd name="connsiteY34" fmla="*/ 598022 h 1281470"/>
                <a:gd name="connsiteX35" fmla="*/ 825904 w 905032"/>
                <a:gd name="connsiteY35" fmla="*/ 617194 h 1281470"/>
                <a:gd name="connsiteX36" fmla="*/ 827118 w 905032"/>
                <a:gd name="connsiteY36" fmla="*/ 648329 h 1281470"/>
                <a:gd name="connsiteX37" fmla="*/ 842964 w 905032"/>
                <a:gd name="connsiteY37" fmla="*/ 641049 h 1281470"/>
                <a:gd name="connsiteX38" fmla="*/ 852671 w 905032"/>
                <a:gd name="connsiteY38" fmla="*/ 669781 h 1281470"/>
                <a:gd name="connsiteX39" fmla="*/ 858763 w 905032"/>
                <a:gd name="connsiteY39" fmla="*/ 694922 h 1281470"/>
                <a:gd name="connsiteX40" fmla="*/ 751549 w 905032"/>
                <a:gd name="connsiteY40" fmla="*/ 680677 h 1281470"/>
                <a:gd name="connsiteX41" fmla="*/ 733275 w 905032"/>
                <a:gd name="connsiteY41" fmla="*/ 720209 h 1281470"/>
                <a:gd name="connsiteX42" fmla="*/ 778364 w 905032"/>
                <a:gd name="connsiteY42" fmla="*/ 738167 h 1281470"/>
                <a:gd name="connsiteX43" fmla="*/ 782029 w 905032"/>
                <a:gd name="connsiteY43" fmla="*/ 762119 h 1281470"/>
                <a:gd name="connsiteX44" fmla="*/ 694302 w 905032"/>
                <a:gd name="connsiteY44" fmla="*/ 816017 h 1281470"/>
                <a:gd name="connsiteX45" fmla="*/ 717453 w 905032"/>
                <a:gd name="connsiteY45" fmla="*/ 851933 h 1281470"/>
                <a:gd name="connsiteX46" fmla="*/ 674815 w 905032"/>
                <a:gd name="connsiteY46" fmla="*/ 877074 h 1281470"/>
                <a:gd name="connsiteX47" fmla="*/ 730848 w 905032"/>
                <a:gd name="connsiteY47" fmla="*/ 895032 h 1281470"/>
                <a:gd name="connsiteX48" fmla="*/ 644359 w 905032"/>
                <a:gd name="connsiteY48" fmla="*/ 956114 h 1281470"/>
                <a:gd name="connsiteX49" fmla="*/ 646786 w 905032"/>
                <a:gd name="connsiteY49" fmla="*/ 1015982 h 1281470"/>
                <a:gd name="connsiteX50" fmla="*/ 626086 w 905032"/>
                <a:gd name="connsiteY50" fmla="*/ 1020835 h 1281470"/>
                <a:gd name="connsiteX51" fmla="*/ 604245 w 905032"/>
                <a:gd name="connsiteY51" fmla="*/ 941796 h 1281470"/>
                <a:gd name="connsiteX52" fmla="*/ 590849 w 905032"/>
                <a:gd name="connsiteY52" fmla="*/ 1019646 h 1281470"/>
                <a:gd name="connsiteX53" fmla="*/ 464149 w 905032"/>
                <a:gd name="connsiteY53" fmla="*/ 1034012 h 1281470"/>
                <a:gd name="connsiteX54" fmla="*/ 455485 w 905032"/>
                <a:gd name="connsiteY54" fmla="*/ 1059081 h 1281470"/>
                <a:gd name="connsiteX55" fmla="*/ 376300 w 905032"/>
                <a:gd name="connsiteY55" fmla="*/ 1078252 h 1281470"/>
                <a:gd name="connsiteX56" fmla="*/ 342180 w 905032"/>
                <a:gd name="connsiteY56" fmla="*/ 1178865 h 1281470"/>
                <a:gd name="connsiteX57" fmla="*/ 308205 w 905032"/>
                <a:gd name="connsiteY57" fmla="*/ 1109411 h 1281470"/>
                <a:gd name="connsiteX58" fmla="*/ 239965 w 905032"/>
                <a:gd name="connsiteY58" fmla="*/ 1150108 h 1281470"/>
                <a:gd name="connsiteX59" fmla="*/ 302114 w 905032"/>
                <a:gd name="connsiteY59" fmla="*/ 1181244 h 1281470"/>
                <a:gd name="connsiteX60" fmla="*/ 314248 w 905032"/>
                <a:gd name="connsiteY60" fmla="*/ 1201604 h 1281470"/>
                <a:gd name="connsiteX61" fmla="*/ 286219 w 905032"/>
                <a:gd name="connsiteY61" fmla="*/ 1223178 h 1281470"/>
                <a:gd name="connsiteX62" fmla="*/ 241154 w 905032"/>
                <a:gd name="connsiteY62" fmla="*/ 1239922 h 1281470"/>
                <a:gd name="connsiteX63" fmla="*/ 230185 w 905032"/>
                <a:gd name="connsiteY63" fmla="*/ 1281857 h 1281470"/>
                <a:gd name="connsiteX64" fmla="*/ 199730 w 905032"/>
                <a:gd name="connsiteY64" fmla="*/ 1273460 h 1281470"/>
                <a:gd name="connsiteX65" fmla="*/ 182742 w 905032"/>
                <a:gd name="connsiteY65" fmla="*/ 1232763 h 1281470"/>
                <a:gd name="connsiteX66" fmla="*/ 63346 w 905032"/>
                <a:gd name="connsiteY66" fmla="*/ 1242325 h 1281470"/>
                <a:gd name="connsiteX67" fmla="*/ 60919 w 905032"/>
                <a:gd name="connsiteY67" fmla="*/ 1217184 h 1281470"/>
                <a:gd name="connsiteX68" fmla="*/ -16 w 905032"/>
                <a:gd name="connsiteY68" fmla="*/ 1225556 h 1281470"/>
                <a:gd name="connsiteX69" fmla="*/ 59682 w 905032"/>
                <a:gd name="connsiteY69" fmla="*/ 1182433 h 1281470"/>
                <a:gd name="connsiteX70" fmla="*/ 13404 w 905032"/>
                <a:gd name="connsiteY70" fmla="*/ 1090216 h 1281470"/>
                <a:gd name="connsiteX71" fmla="*/ 30391 w 905032"/>
                <a:gd name="connsiteY71" fmla="*/ 1051898 h 1281470"/>
                <a:gd name="connsiteX72" fmla="*/ 82760 w 905032"/>
                <a:gd name="connsiteY72" fmla="*/ 1006396 h 1281470"/>
                <a:gd name="connsiteX73" fmla="*/ 54755 w 905032"/>
                <a:gd name="connsiteY73" fmla="*/ 934540 h 1281470"/>
                <a:gd name="connsiteX74" fmla="*/ 149714 w 905032"/>
                <a:gd name="connsiteY74" fmla="*/ 848342 h 128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905032" h="1281470">
                  <a:moveTo>
                    <a:pt x="130300" y="799248"/>
                  </a:moveTo>
                  <a:lnTo>
                    <a:pt x="169298" y="765711"/>
                  </a:lnTo>
                  <a:lnTo>
                    <a:pt x="177816" y="703440"/>
                  </a:lnTo>
                  <a:lnTo>
                    <a:pt x="130300" y="687861"/>
                  </a:lnTo>
                  <a:lnTo>
                    <a:pt x="112027" y="612437"/>
                  </a:lnTo>
                  <a:lnTo>
                    <a:pt x="147288" y="575308"/>
                  </a:lnTo>
                  <a:lnTo>
                    <a:pt x="68151" y="575308"/>
                  </a:lnTo>
                  <a:lnTo>
                    <a:pt x="106033" y="455523"/>
                  </a:lnTo>
                  <a:lnTo>
                    <a:pt x="144861" y="429217"/>
                  </a:lnTo>
                  <a:lnTo>
                    <a:pt x="129014" y="396869"/>
                  </a:lnTo>
                  <a:lnTo>
                    <a:pt x="121734" y="316640"/>
                  </a:lnTo>
                  <a:lnTo>
                    <a:pt x="266708" y="255559"/>
                  </a:lnTo>
                  <a:lnTo>
                    <a:pt x="403189" y="268663"/>
                  </a:lnTo>
                  <a:lnTo>
                    <a:pt x="409377" y="241193"/>
                  </a:lnTo>
                  <a:lnTo>
                    <a:pt x="516566" y="223235"/>
                  </a:lnTo>
                  <a:lnTo>
                    <a:pt x="498293" y="177733"/>
                  </a:lnTo>
                  <a:lnTo>
                    <a:pt x="515280" y="125024"/>
                  </a:lnTo>
                  <a:lnTo>
                    <a:pt x="582283" y="140604"/>
                  </a:lnTo>
                  <a:lnTo>
                    <a:pt x="585947" y="7666"/>
                  </a:lnTo>
                  <a:lnTo>
                    <a:pt x="633463" y="386"/>
                  </a:lnTo>
                  <a:lnTo>
                    <a:pt x="665011" y="61467"/>
                  </a:lnTo>
                  <a:lnTo>
                    <a:pt x="718618" y="61467"/>
                  </a:lnTo>
                  <a:lnTo>
                    <a:pt x="697918" y="95005"/>
                  </a:lnTo>
                  <a:lnTo>
                    <a:pt x="742982" y="146501"/>
                  </a:lnTo>
                  <a:lnTo>
                    <a:pt x="691826" y="154873"/>
                  </a:lnTo>
                  <a:lnTo>
                    <a:pt x="733227" y="229107"/>
                  </a:lnTo>
                  <a:lnTo>
                    <a:pt x="803894" y="226681"/>
                  </a:lnTo>
                  <a:lnTo>
                    <a:pt x="797803" y="269780"/>
                  </a:lnTo>
                  <a:lnTo>
                    <a:pt x="905017" y="326080"/>
                  </a:lnTo>
                  <a:lnTo>
                    <a:pt x="874561" y="421864"/>
                  </a:lnTo>
                  <a:lnTo>
                    <a:pt x="891548" y="522477"/>
                  </a:lnTo>
                  <a:lnTo>
                    <a:pt x="863689" y="547740"/>
                  </a:lnTo>
                  <a:lnTo>
                    <a:pt x="833233" y="502238"/>
                  </a:lnTo>
                  <a:lnTo>
                    <a:pt x="790595" y="521385"/>
                  </a:lnTo>
                  <a:lnTo>
                    <a:pt x="797876" y="598022"/>
                  </a:lnTo>
                  <a:lnTo>
                    <a:pt x="825904" y="617194"/>
                  </a:lnTo>
                  <a:lnTo>
                    <a:pt x="827118" y="648329"/>
                  </a:lnTo>
                  <a:lnTo>
                    <a:pt x="842964" y="641049"/>
                  </a:lnTo>
                  <a:lnTo>
                    <a:pt x="852671" y="669781"/>
                  </a:lnTo>
                  <a:lnTo>
                    <a:pt x="858763" y="694922"/>
                  </a:lnTo>
                  <a:lnTo>
                    <a:pt x="751549" y="680677"/>
                  </a:lnTo>
                  <a:lnTo>
                    <a:pt x="733275" y="720209"/>
                  </a:lnTo>
                  <a:lnTo>
                    <a:pt x="778364" y="738167"/>
                  </a:lnTo>
                  <a:lnTo>
                    <a:pt x="782029" y="762119"/>
                  </a:lnTo>
                  <a:lnTo>
                    <a:pt x="694302" y="816017"/>
                  </a:lnTo>
                  <a:lnTo>
                    <a:pt x="717453" y="851933"/>
                  </a:lnTo>
                  <a:lnTo>
                    <a:pt x="674815" y="877074"/>
                  </a:lnTo>
                  <a:lnTo>
                    <a:pt x="730848" y="895032"/>
                  </a:lnTo>
                  <a:lnTo>
                    <a:pt x="644359" y="956114"/>
                  </a:lnTo>
                  <a:lnTo>
                    <a:pt x="646786" y="1015982"/>
                  </a:lnTo>
                  <a:lnTo>
                    <a:pt x="626086" y="1020835"/>
                  </a:lnTo>
                  <a:lnTo>
                    <a:pt x="604245" y="941796"/>
                  </a:lnTo>
                  <a:lnTo>
                    <a:pt x="590849" y="1019646"/>
                  </a:lnTo>
                  <a:lnTo>
                    <a:pt x="464149" y="1034012"/>
                  </a:lnTo>
                  <a:lnTo>
                    <a:pt x="455485" y="1059081"/>
                  </a:lnTo>
                  <a:lnTo>
                    <a:pt x="376300" y="1078252"/>
                  </a:lnTo>
                  <a:lnTo>
                    <a:pt x="342180" y="1178865"/>
                  </a:lnTo>
                  <a:lnTo>
                    <a:pt x="308205" y="1109411"/>
                  </a:lnTo>
                  <a:lnTo>
                    <a:pt x="239965" y="1150108"/>
                  </a:lnTo>
                  <a:lnTo>
                    <a:pt x="302114" y="1181244"/>
                  </a:lnTo>
                  <a:lnTo>
                    <a:pt x="314248" y="1201604"/>
                  </a:lnTo>
                  <a:lnTo>
                    <a:pt x="286219" y="1223178"/>
                  </a:lnTo>
                  <a:lnTo>
                    <a:pt x="241154" y="1239922"/>
                  </a:lnTo>
                  <a:lnTo>
                    <a:pt x="230185" y="1281857"/>
                  </a:lnTo>
                  <a:lnTo>
                    <a:pt x="199730" y="1273460"/>
                  </a:lnTo>
                  <a:lnTo>
                    <a:pt x="182742" y="1232763"/>
                  </a:lnTo>
                  <a:lnTo>
                    <a:pt x="63346" y="1242325"/>
                  </a:lnTo>
                  <a:lnTo>
                    <a:pt x="60919" y="1217184"/>
                  </a:lnTo>
                  <a:lnTo>
                    <a:pt x="-16" y="1225556"/>
                  </a:lnTo>
                  <a:lnTo>
                    <a:pt x="59682" y="1182433"/>
                  </a:lnTo>
                  <a:lnTo>
                    <a:pt x="13404" y="1090216"/>
                  </a:lnTo>
                  <a:lnTo>
                    <a:pt x="30391" y="1051898"/>
                  </a:lnTo>
                  <a:lnTo>
                    <a:pt x="82760" y="1006396"/>
                  </a:lnTo>
                  <a:lnTo>
                    <a:pt x="54755" y="934540"/>
                  </a:lnTo>
                  <a:lnTo>
                    <a:pt x="149714" y="848342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CCF3D1"/>
                </a:solidFill>
              </a:endParaRPr>
            </a:p>
          </p:txBody>
        </p:sp>
        <p:sp>
          <p:nvSpPr>
            <p:cNvPr id="137" name="Восход">
              <a:extLst>
                <a:ext uri="{FF2B5EF4-FFF2-40B4-BE49-F238E27FC236}">
                  <a16:creationId xmlns:a16="http://schemas.microsoft.com/office/drawing/2014/main" id="{FF76FCE8-D33A-4AE1-AA12-1C43DD3D6FA7}"/>
                </a:ext>
              </a:extLst>
            </p:cNvPr>
            <p:cNvSpPr/>
            <p:nvPr/>
          </p:nvSpPr>
          <p:spPr>
            <a:xfrm>
              <a:off x="4987887" y="2566054"/>
              <a:ext cx="72860" cy="111233"/>
            </a:xfrm>
            <a:custGeom>
              <a:avLst/>
              <a:gdLst>
                <a:gd name="connsiteX0" fmla="*/ 41457 w 70594"/>
                <a:gd name="connsiteY0" fmla="*/ 11161 h 107772"/>
                <a:gd name="connsiteX1" fmla="*/ 48737 w 70594"/>
                <a:gd name="connsiteY1" fmla="*/ 37515 h 107772"/>
                <a:gd name="connsiteX2" fmla="*/ 70578 w 70594"/>
                <a:gd name="connsiteY2" fmla="*/ 41107 h 107772"/>
                <a:gd name="connsiteX3" fmla="*/ 70578 w 70594"/>
                <a:gd name="connsiteY3" fmla="*/ 108158 h 107772"/>
                <a:gd name="connsiteX4" fmla="*/ 14544 w 70594"/>
                <a:gd name="connsiteY4" fmla="*/ 106969 h 107772"/>
                <a:gd name="connsiteX5" fmla="*/ -16 w 70594"/>
                <a:gd name="connsiteY5" fmla="*/ 45888 h 107772"/>
                <a:gd name="connsiteX6" fmla="*/ 7264 w 70594"/>
                <a:gd name="connsiteY6" fmla="*/ 33924 h 107772"/>
                <a:gd name="connsiteX7" fmla="*/ 4837 w 70594"/>
                <a:gd name="connsiteY7" fmla="*/ 19557 h 107772"/>
                <a:gd name="connsiteX8" fmla="*/ 19398 w 70594"/>
                <a:gd name="connsiteY8" fmla="*/ 386 h 107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594" h="107772">
                  <a:moveTo>
                    <a:pt x="41457" y="11161"/>
                  </a:moveTo>
                  <a:lnTo>
                    <a:pt x="48737" y="37515"/>
                  </a:lnTo>
                  <a:lnTo>
                    <a:pt x="70578" y="41107"/>
                  </a:lnTo>
                  <a:lnTo>
                    <a:pt x="70578" y="108158"/>
                  </a:lnTo>
                  <a:lnTo>
                    <a:pt x="14544" y="106969"/>
                  </a:lnTo>
                  <a:lnTo>
                    <a:pt x="-16" y="45888"/>
                  </a:lnTo>
                  <a:lnTo>
                    <a:pt x="7264" y="33924"/>
                  </a:lnTo>
                  <a:lnTo>
                    <a:pt x="4837" y="19557"/>
                  </a:lnTo>
                  <a:lnTo>
                    <a:pt x="19398" y="386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38" name="Власиха">
              <a:extLst>
                <a:ext uri="{FF2B5EF4-FFF2-40B4-BE49-F238E27FC236}">
                  <a16:creationId xmlns:a16="http://schemas.microsoft.com/office/drawing/2014/main" id="{F35FD18E-1C54-4D22-AF22-BF938683BF51}"/>
                </a:ext>
              </a:extLst>
            </p:cNvPr>
            <p:cNvSpPr/>
            <p:nvPr/>
          </p:nvSpPr>
          <p:spPr>
            <a:xfrm>
              <a:off x="5903321" y="3187740"/>
              <a:ext cx="42754" cy="44508"/>
            </a:xfrm>
            <a:custGeom>
              <a:avLst/>
              <a:gdLst>
                <a:gd name="connsiteX0" fmla="*/ 41425 w 41424"/>
                <a:gd name="connsiteY0" fmla="*/ 26355 h 43123"/>
                <a:gd name="connsiteX1" fmla="*/ 10969 w 41424"/>
                <a:gd name="connsiteY1" fmla="*/ 43123 h 43123"/>
                <a:gd name="connsiteX2" fmla="*/ 1238 w 41424"/>
                <a:gd name="connsiteY2" fmla="*/ 41910 h 43123"/>
                <a:gd name="connsiteX3" fmla="*/ 0 w 41424"/>
                <a:gd name="connsiteY3" fmla="*/ 0 h 43123"/>
                <a:gd name="connsiteX4" fmla="*/ 41425 w 41424"/>
                <a:gd name="connsiteY4" fmla="*/ 0 h 43123"/>
                <a:gd name="connsiteX5" fmla="*/ 41425 w 41424"/>
                <a:gd name="connsiteY5" fmla="*/ 26355 h 43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424" h="43123">
                  <a:moveTo>
                    <a:pt x="41425" y="26355"/>
                  </a:moveTo>
                  <a:lnTo>
                    <a:pt x="10969" y="43123"/>
                  </a:lnTo>
                  <a:lnTo>
                    <a:pt x="1238" y="41910"/>
                  </a:lnTo>
                  <a:lnTo>
                    <a:pt x="0" y="0"/>
                  </a:lnTo>
                  <a:lnTo>
                    <a:pt x="41425" y="0"/>
                  </a:lnTo>
                  <a:lnTo>
                    <a:pt x="41425" y="26355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sp>
          <p:nvSpPr>
            <p:cNvPr id="139" name="Броницы">
              <a:extLst>
                <a:ext uri="{FF2B5EF4-FFF2-40B4-BE49-F238E27FC236}">
                  <a16:creationId xmlns:a16="http://schemas.microsoft.com/office/drawing/2014/main" id="{CDCCEA33-8A46-409C-8A10-27035554953B}"/>
                </a:ext>
              </a:extLst>
            </p:cNvPr>
            <p:cNvSpPr/>
            <p:nvPr/>
          </p:nvSpPr>
          <p:spPr>
            <a:xfrm>
              <a:off x="7185542" y="3737768"/>
              <a:ext cx="148403" cy="106272"/>
            </a:xfrm>
            <a:custGeom>
              <a:avLst/>
              <a:gdLst>
                <a:gd name="connsiteX0" fmla="*/ 131603 w 143785"/>
                <a:gd name="connsiteY0" fmla="*/ 95784 h 102966"/>
                <a:gd name="connsiteX1" fmla="*/ 108452 w 143785"/>
                <a:gd name="connsiteY1" fmla="*/ 87411 h 102966"/>
                <a:gd name="connsiteX2" fmla="*/ 98696 w 143785"/>
                <a:gd name="connsiteY2" fmla="*/ 102967 h 102966"/>
                <a:gd name="connsiteX3" fmla="*/ 28053 w 143785"/>
                <a:gd name="connsiteY3" fmla="*/ 88601 h 102966"/>
                <a:gd name="connsiteX4" fmla="*/ 0 w 143785"/>
                <a:gd name="connsiteY4" fmla="*/ 17933 h 102966"/>
                <a:gd name="connsiteX5" fmla="*/ 18298 w 143785"/>
                <a:gd name="connsiteY5" fmla="*/ 10750 h 102966"/>
                <a:gd name="connsiteX6" fmla="*/ 40236 w 143785"/>
                <a:gd name="connsiteY6" fmla="*/ 47855 h 102966"/>
                <a:gd name="connsiteX7" fmla="*/ 71905 w 143785"/>
                <a:gd name="connsiteY7" fmla="*/ 0 h 102966"/>
                <a:gd name="connsiteX8" fmla="*/ 143785 w 143785"/>
                <a:gd name="connsiteY8" fmla="*/ 56252 h 102966"/>
                <a:gd name="connsiteX9" fmla="*/ 110878 w 143785"/>
                <a:gd name="connsiteY9" fmla="*/ 65838 h 102966"/>
                <a:gd name="connsiteX10" fmla="*/ 131603 w 143785"/>
                <a:gd name="connsiteY10" fmla="*/ 95784 h 10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785" h="102966">
                  <a:moveTo>
                    <a:pt x="131603" y="95784"/>
                  </a:moveTo>
                  <a:lnTo>
                    <a:pt x="108452" y="87411"/>
                  </a:lnTo>
                  <a:lnTo>
                    <a:pt x="98696" y="102967"/>
                  </a:lnTo>
                  <a:lnTo>
                    <a:pt x="28053" y="88601"/>
                  </a:lnTo>
                  <a:lnTo>
                    <a:pt x="0" y="17933"/>
                  </a:lnTo>
                  <a:lnTo>
                    <a:pt x="18298" y="10750"/>
                  </a:lnTo>
                  <a:lnTo>
                    <a:pt x="40236" y="47855"/>
                  </a:lnTo>
                  <a:lnTo>
                    <a:pt x="71905" y="0"/>
                  </a:lnTo>
                  <a:lnTo>
                    <a:pt x="143785" y="56252"/>
                  </a:lnTo>
                  <a:lnTo>
                    <a:pt x="110878" y="65838"/>
                  </a:lnTo>
                  <a:lnTo>
                    <a:pt x="131603" y="95784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CCF3D1"/>
                </a:solidFill>
              </a:endParaRPr>
            </a:p>
          </p:txBody>
        </p:sp>
        <p:sp>
          <p:nvSpPr>
            <p:cNvPr id="140" name="Балашиха">
              <a:extLst>
                <a:ext uri="{FF2B5EF4-FFF2-40B4-BE49-F238E27FC236}">
                  <a16:creationId xmlns:a16="http://schemas.microsoft.com/office/drawing/2014/main" id="{F42C56F9-7C0C-43BD-842E-07828DC5EC1E}"/>
                </a:ext>
              </a:extLst>
            </p:cNvPr>
            <p:cNvSpPr/>
            <p:nvPr/>
          </p:nvSpPr>
          <p:spPr>
            <a:xfrm>
              <a:off x="6657932" y="2787294"/>
              <a:ext cx="480095" cy="399421"/>
            </a:xfrm>
            <a:custGeom>
              <a:avLst/>
              <a:gdLst>
                <a:gd name="connsiteX0" fmla="*/ 32648 w 465159"/>
                <a:gd name="connsiteY0" fmla="*/ 12350 h 386994"/>
                <a:gd name="connsiteX1" fmla="*/ 54488 w 465159"/>
                <a:gd name="connsiteY1" fmla="*/ 30332 h 386994"/>
                <a:gd name="connsiteX2" fmla="*/ 75189 w 465159"/>
                <a:gd name="connsiteY2" fmla="*/ 29119 h 386994"/>
                <a:gd name="connsiteX3" fmla="*/ 155587 w 465159"/>
                <a:gd name="connsiteY3" fmla="*/ 386 h 386994"/>
                <a:gd name="connsiteX4" fmla="*/ 164129 w 465159"/>
                <a:gd name="connsiteY4" fmla="*/ 7666 h 386994"/>
                <a:gd name="connsiteX5" fmla="*/ 197036 w 465159"/>
                <a:gd name="connsiteY5" fmla="*/ 35210 h 386994"/>
                <a:gd name="connsiteX6" fmla="*/ 234796 w 465159"/>
                <a:gd name="connsiteY6" fmla="*/ 36399 h 386994"/>
                <a:gd name="connsiteX7" fmla="*/ 237223 w 465159"/>
                <a:gd name="connsiteY7" fmla="*/ 55570 h 386994"/>
                <a:gd name="connsiteX8" fmla="*/ 231132 w 465159"/>
                <a:gd name="connsiteY8" fmla="*/ 61564 h 386994"/>
                <a:gd name="connsiteX9" fmla="*/ 251832 w 465159"/>
                <a:gd name="connsiteY9" fmla="*/ 77120 h 386994"/>
                <a:gd name="connsiteX10" fmla="*/ 282312 w 465159"/>
                <a:gd name="connsiteY10" fmla="*/ 57973 h 386994"/>
                <a:gd name="connsiteX11" fmla="*/ 328590 w 465159"/>
                <a:gd name="connsiteY11" fmla="*/ 93889 h 386994"/>
                <a:gd name="connsiteX12" fmla="*/ 346864 w 465159"/>
                <a:gd name="connsiteY12" fmla="*/ 126237 h 386994"/>
                <a:gd name="connsiteX13" fmla="*/ 358998 w 465159"/>
                <a:gd name="connsiteY13" fmla="*/ 184892 h 386994"/>
                <a:gd name="connsiteX14" fmla="*/ 340724 w 465159"/>
                <a:gd name="connsiteY14" fmla="*/ 220832 h 386994"/>
                <a:gd name="connsiteX15" fmla="*/ 406538 w 465159"/>
                <a:gd name="connsiteY15" fmla="*/ 238790 h 386994"/>
                <a:gd name="connsiteX16" fmla="*/ 407751 w 465159"/>
                <a:gd name="connsiteY16" fmla="*/ 257962 h 386994"/>
                <a:gd name="connsiteX17" fmla="*/ 450462 w 465159"/>
                <a:gd name="connsiteY17" fmla="*/ 280700 h 386994"/>
                <a:gd name="connsiteX18" fmla="*/ 439493 w 465159"/>
                <a:gd name="connsiteY18" fmla="*/ 298683 h 386994"/>
                <a:gd name="connsiteX19" fmla="*/ 400495 w 465159"/>
                <a:gd name="connsiteY19" fmla="*/ 280700 h 386994"/>
                <a:gd name="connsiteX20" fmla="*/ 381081 w 465159"/>
                <a:gd name="connsiteY20" fmla="*/ 291475 h 386994"/>
                <a:gd name="connsiteX21" fmla="*/ 385934 w 465159"/>
                <a:gd name="connsiteY21" fmla="*/ 304652 h 386994"/>
                <a:gd name="connsiteX22" fmla="*/ 399378 w 465159"/>
                <a:gd name="connsiteY22" fmla="*/ 302225 h 386994"/>
                <a:gd name="connsiteX23" fmla="*/ 420079 w 465159"/>
                <a:gd name="connsiteY23" fmla="*/ 348940 h 386994"/>
                <a:gd name="connsiteX24" fmla="*/ 465144 w 465159"/>
                <a:gd name="connsiteY24" fmla="*/ 353794 h 386994"/>
                <a:gd name="connsiteX25" fmla="*/ 460290 w 465159"/>
                <a:gd name="connsiteY25" fmla="*/ 372941 h 386994"/>
                <a:gd name="connsiteX26" fmla="*/ 424981 w 465159"/>
                <a:gd name="connsiteY26" fmla="*/ 376557 h 386994"/>
                <a:gd name="connsiteX27" fmla="*/ 406707 w 465159"/>
                <a:gd name="connsiteY27" fmla="*/ 359788 h 386994"/>
                <a:gd name="connsiteX28" fmla="*/ 371350 w 465159"/>
                <a:gd name="connsiteY28" fmla="*/ 378935 h 386994"/>
                <a:gd name="connsiteX29" fmla="*/ 371350 w 465159"/>
                <a:gd name="connsiteY29" fmla="*/ 384953 h 386994"/>
                <a:gd name="connsiteX30" fmla="*/ 353076 w 465159"/>
                <a:gd name="connsiteY30" fmla="*/ 387380 h 386994"/>
                <a:gd name="connsiteX31" fmla="*/ 299494 w 465159"/>
                <a:gd name="connsiteY31" fmla="*/ 369422 h 386994"/>
                <a:gd name="connsiteX32" fmla="*/ 292213 w 465159"/>
                <a:gd name="connsiteY32" fmla="*/ 355056 h 386994"/>
                <a:gd name="connsiteX33" fmla="*/ 259282 w 465159"/>
                <a:gd name="connsiteY33" fmla="*/ 374227 h 386994"/>
                <a:gd name="connsiteX34" fmla="*/ 245886 w 465159"/>
                <a:gd name="connsiteY34" fmla="*/ 350251 h 386994"/>
                <a:gd name="connsiteX35" fmla="*/ 219192 w 465159"/>
                <a:gd name="connsiteY35" fmla="*/ 333482 h 386994"/>
                <a:gd name="connsiteX36" fmla="*/ 210674 w 465159"/>
                <a:gd name="connsiteY36" fmla="*/ 334695 h 386994"/>
                <a:gd name="connsiteX37" fmla="*/ 174127 w 465159"/>
                <a:gd name="connsiteY37" fmla="*/ 315548 h 386994"/>
                <a:gd name="connsiteX38" fmla="*/ 165585 w 465159"/>
                <a:gd name="connsiteY38" fmla="*/ 327512 h 386994"/>
                <a:gd name="connsiteX39" fmla="*/ 116856 w 465159"/>
                <a:gd name="connsiteY39" fmla="*/ 331104 h 386994"/>
                <a:gd name="connsiteX40" fmla="*/ 112003 w 465159"/>
                <a:gd name="connsiteY40" fmla="*/ 308341 h 386994"/>
                <a:gd name="connsiteX41" fmla="*/ 110789 w 465159"/>
                <a:gd name="connsiteY41" fmla="*/ 302347 h 386994"/>
                <a:gd name="connsiteX42" fmla="*/ 135057 w 465159"/>
                <a:gd name="connsiteY42" fmla="*/ 296353 h 386994"/>
                <a:gd name="connsiteX43" fmla="*/ 138697 w 465159"/>
                <a:gd name="connsiteY43" fmla="*/ 296353 h 386994"/>
                <a:gd name="connsiteX44" fmla="*/ 135057 w 465159"/>
                <a:gd name="connsiteY44" fmla="*/ 274803 h 386994"/>
                <a:gd name="connsiteX45" fmla="*/ 136270 w 465159"/>
                <a:gd name="connsiteY45" fmla="*/ 259248 h 386994"/>
                <a:gd name="connsiteX46" fmla="*/ 130179 w 465159"/>
                <a:gd name="connsiteY46" fmla="*/ 256821 h 386994"/>
                <a:gd name="connsiteX47" fmla="*/ 125325 w 465159"/>
                <a:gd name="connsiteY47" fmla="*/ 243644 h 386994"/>
                <a:gd name="connsiteX48" fmla="*/ 135033 w 465159"/>
                <a:gd name="connsiteY48" fmla="*/ 240076 h 386994"/>
                <a:gd name="connsiteX49" fmla="*/ 132606 w 465159"/>
                <a:gd name="connsiteY49" fmla="*/ 231680 h 386994"/>
                <a:gd name="connsiteX50" fmla="*/ 110765 w 465159"/>
                <a:gd name="connsiteY50" fmla="*/ 223307 h 386994"/>
                <a:gd name="connsiteX51" fmla="*/ 111978 w 465159"/>
                <a:gd name="connsiteY51" fmla="*/ 205325 h 386994"/>
                <a:gd name="connsiteX52" fmla="*/ 82857 w 465159"/>
                <a:gd name="connsiteY52" fmla="*/ 216100 h 386994"/>
                <a:gd name="connsiteX53" fmla="*/ 80989 w 465159"/>
                <a:gd name="connsiteY53" fmla="*/ 173365 h 386994"/>
                <a:gd name="connsiteX54" fmla="*/ 73102 w 465159"/>
                <a:gd name="connsiteY54" fmla="*/ 113109 h 386994"/>
                <a:gd name="connsiteX55" fmla="*/ -16 w 465159"/>
                <a:gd name="connsiteY55" fmla="*/ 47271 h 386994"/>
                <a:gd name="connsiteX56" fmla="*/ -16 w 465159"/>
                <a:gd name="connsiteY56" fmla="*/ 14922 h 386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465159" h="386994">
                  <a:moveTo>
                    <a:pt x="32648" y="12350"/>
                  </a:moveTo>
                  <a:lnTo>
                    <a:pt x="54488" y="30332"/>
                  </a:lnTo>
                  <a:lnTo>
                    <a:pt x="75189" y="29119"/>
                  </a:lnTo>
                  <a:lnTo>
                    <a:pt x="155587" y="386"/>
                  </a:lnTo>
                  <a:lnTo>
                    <a:pt x="164129" y="7666"/>
                  </a:lnTo>
                  <a:lnTo>
                    <a:pt x="197036" y="35210"/>
                  </a:lnTo>
                  <a:lnTo>
                    <a:pt x="234796" y="36399"/>
                  </a:lnTo>
                  <a:lnTo>
                    <a:pt x="237223" y="55570"/>
                  </a:lnTo>
                  <a:lnTo>
                    <a:pt x="231132" y="61564"/>
                  </a:lnTo>
                  <a:lnTo>
                    <a:pt x="251832" y="77120"/>
                  </a:lnTo>
                  <a:lnTo>
                    <a:pt x="282312" y="57973"/>
                  </a:lnTo>
                  <a:lnTo>
                    <a:pt x="328590" y="93889"/>
                  </a:lnTo>
                  <a:lnTo>
                    <a:pt x="346864" y="126237"/>
                  </a:lnTo>
                  <a:lnTo>
                    <a:pt x="358998" y="184892"/>
                  </a:lnTo>
                  <a:lnTo>
                    <a:pt x="340724" y="220832"/>
                  </a:lnTo>
                  <a:lnTo>
                    <a:pt x="406538" y="238790"/>
                  </a:lnTo>
                  <a:lnTo>
                    <a:pt x="407751" y="257962"/>
                  </a:lnTo>
                  <a:lnTo>
                    <a:pt x="450462" y="280700"/>
                  </a:lnTo>
                  <a:lnTo>
                    <a:pt x="439493" y="298683"/>
                  </a:lnTo>
                  <a:lnTo>
                    <a:pt x="400495" y="280700"/>
                  </a:lnTo>
                  <a:lnTo>
                    <a:pt x="381081" y="291475"/>
                  </a:lnTo>
                  <a:lnTo>
                    <a:pt x="385934" y="304652"/>
                  </a:lnTo>
                  <a:lnTo>
                    <a:pt x="399378" y="302225"/>
                  </a:lnTo>
                  <a:lnTo>
                    <a:pt x="420079" y="348940"/>
                  </a:lnTo>
                  <a:lnTo>
                    <a:pt x="465144" y="353794"/>
                  </a:lnTo>
                  <a:lnTo>
                    <a:pt x="460290" y="372941"/>
                  </a:lnTo>
                  <a:lnTo>
                    <a:pt x="424981" y="376557"/>
                  </a:lnTo>
                  <a:lnTo>
                    <a:pt x="406707" y="359788"/>
                  </a:lnTo>
                  <a:lnTo>
                    <a:pt x="371350" y="378935"/>
                  </a:lnTo>
                  <a:lnTo>
                    <a:pt x="371350" y="384953"/>
                  </a:lnTo>
                  <a:lnTo>
                    <a:pt x="353076" y="387380"/>
                  </a:lnTo>
                  <a:lnTo>
                    <a:pt x="299494" y="369422"/>
                  </a:lnTo>
                  <a:lnTo>
                    <a:pt x="292213" y="355056"/>
                  </a:lnTo>
                  <a:lnTo>
                    <a:pt x="259282" y="374227"/>
                  </a:lnTo>
                  <a:lnTo>
                    <a:pt x="245886" y="350251"/>
                  </a:lnTo>
                  <a:lnTo>
                    <a:pt x="219192" y="333482"/>
                  </a:lnTo>
                  <a:lnTo>
                    <a:pt x="210674" y="334695"/>
                  </a:lnTo>
                  <a:lnTo>
                    <a:pt x="174127" y="315548"/>
                  </a:lnTo>
                  <a:lnTo>
                    <a:pt x="165585" y="327512"/>
                  </a:lnTo>
                  <a:lnTo>
                    <a:pt x="116856" y="331104"/>
                  </a:lnTo>
                  <a:lnTo>
                    <a:pt x="112003" y="308341"/>
                  </a:lnTo>
                  <a:lnTo>
                    <a:pt x="110789" y="302347"/>
                  </a:lnTo>
                  <a:lnTo>
                    <a:pt x="135057" y="296353"/>
                  </a:lnTo>
                  <a:lnTo>
                    <a:pt x="138697" y="296353"/>
                  </a:lnTo>
                  <a:lnTo>
                    <a:pt x="135057" y="274803"/>
                  </a:lnTo>
                  <a:lnTo>
                    <a:pt x="136270" y="259248"/>
                  </a:lnTo>
                  <a:lnTo>
                    <a:pt x="130179" y="256821"/>
                  </a:lnTo>
                  <a:lnTo>
                    <a:pt x="125325" y="243644"/>
                  </a:lnTo>
                  <a:lnTo>
                    <a:pt x="135033" y="240076"/>
                  </a:lnTo>
                  <a:lnTo>
                    <a:pt x="132606" y="231680"/>
                  </a:lnTo>
                  <a:lnTo>
                    <a:pt x="110765" y="223307"/>
                  </a:lnTo>
                  <a:lnTo>
                    <a:pt x="111978" y="205325"/>
                  </a:lnTo>
                  <a:lnTo>
                    <a:pt x="82857" y="216100"/>
                  </a:lnTo>
                  <a:lnTo>
                    <a:pt x="80989" y="173365"/>
                  </a:lnTo>
                  <a:lnTo>
                    <a:pt x="73102" y="113109"/>
                  </a:lnTo>
                  <a:lnTo>
                    <a:pt x="-16" y="47271"/>
                  </a:lnTo>
                  <a:lnTo>
                    <a:pt x="-16" y="14922"/>
                  </a:lnTo>
                  <a:close/>
                </a:path>
              </a:pathLst>
            </a:custGeom>
            <a:solidFill>
              <a:srgbClr val="F2F2F2">
                <a:alpha val="60000"/>
              </a:srgbClr>
            </a:solidFill>
            <a:ln w="4849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E8D1AE"/>
                </a:solidFill>
              </a:endParaRPr>
            </a:p>
          </p:txBody>
        </p:sp>
        <p:grpSp>
          <p:nvGrpSpPr>
            <p:cNvPr id="141" name="Группа 140">
              <a:extLst>
                <a:ext uri="{FF2B5EF4-FFF2-40B4-BE49-F238E27FC236}">
                  <a16:creationId xmlns:a16="http://schemas.microsoft.com/office/drawing/2014/main" id="{4EAD7AA7-ACF3-49FF-89C9-5A265E5176B1}"/>
                </a:ext>
              </a:extLst>
            </p:cNvPr>
            <p:cNvGrpSpPr/>
            <p:nvPr/>
          </p:nvGrpSpPr>
          <p:grpSpPr>
            <a:xfrm>
              <a:off x="2156560" y="6113791"/>
              <a:ext cx="381998" cy="376944"/>
              <a:chOff x="7937421" y="4100078"/>
              <a:chExt cx="227103" cy="224098"/>
            </a:xfrm>
          </p:grpSpPr>
          <p:sp>
            <p:nvSpPr>
              <p:cNvPr id="179" name="Овал 178">
                <a:extLst>
                  <a:ext uri="{FF2B5EF4-FFF2-40B4-BE49-F238E27FC236}">
                    <a16:creationId xmlns:a16="http://schemas.microsoft.com/office/drawing/2014/main" id="{E781914C-C852-4F43-9B12-33E500AD836A}"/>
                  </a:ext>
                </a:extLst>
              </p:cNvPr>
              <p:cNvSpPr/>
              <p:nvPr/>
            </p:nvSpPr>
            <p:spPr>
              <a:xfrm>
                <a:off x="7940426" y="4100078"/>
                <a:ext cx="224098" cy="224098"/>
              </a:xfrm>
              <a:prstGeom prst="ellipse">
                <a:avLst/>
              </a:prstGeom>
              <a:solidFill>
                <a:srgbClr val="79B0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80" name="Часть круга 179">
                <a:extLst>
                  <a:ext uri="{FF2B5EF4-FFF2-40B4-BE49-F238E27FC236}">
                    <a16:creationId xmlns:a16="http://schemas.microsoft.com/office/drawing/2014/main" id="{E435120E-4FDF-469A-9143-8FDBE112FC99}"/>
                  </a:ext>
                </a:extLst>
              </p:cNvPr>
              <p:cNvSpPr/>
              <p:nvPr/>
            </p:nvSpPr>
            <p:spPr>
              <a:xfrm>
                <a:off x="7937421" y="4100078"/>
                <a:ext cx="224098" cy="224098"/>
              </a:xfrm>
              <a:prstGeom prst="pie">
                <a:avLst>
                  <a:gd name="adj1" fmla="val 5379668"/>
                  <a:gd name="adj2" fmla="val 1620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2" name="Овал 141">
              <a:extLst>
                <a:ext uri="{FF2B5EF4-FFF2-40B4-BE49-F238E27FC236}">
                  <a16:creationId xmlns:a16="http://schemas.microsoft.com/office/drawing/2014/main" id="{1192309B-503F-4AF6-B194-DED7B581AB5C}"/>
                </a:ext>
              </a:extLst>
            </p:cNvPr>
            <p:cNvSpPr/>
            <p:nvPr/>
          </p:nvSpPr>
          <p:spPr>
            <a:xfrm>
              <a:off x="2156561" y="5515338"/>
              <a:ext cx="376943" cy="376943"/>
            </a:xfrm>
            <a:prstGeom prst="ellipse">
              <a:avLst/>
            </a:prstGeom>
            <a:solidFill>
              <a:srgbClr val="79B0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3" name="Овал 142">
              <a:extLst>
                <a:ext uri="{FF2B5EF4-FFF2-40B4-BE49-F238E27FC236}">
                  <a16:creationId xmlns:a16="http://schemas.microsoft.com/office/drawing/2014/main" id="{A030C845-5674-4B47-BCF2-923A72B269A7}"/>
                </a:ext>
              </a:extLst>
            </p:cNvPr>
            <p:cNvSpPr/>
            <p:nvPr/>
          </p:nvSpPr>
          <p:spPr>
            <a:xfrm>
              <a:off x="2156562" y="4964726"/>
              <a:ext cx="376943" cy="376943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A42CFB40-2BF2-47FA-A2A0-D5E24852A0CF}"/>
                </a:ext>
              </a:extLst>
            </p:cNvPr>
            <p:cNvSpPr txBox="1"/>
            <p:nvPr/>
          </p:nvSpPr>
          <p:spPr>
            <a:xfrm>
              <a:off x="2603272" y="5477769"/>
              <a:ext cx="2844656" cy="409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000" dirty="0">
                  <a:latin typeface="Roboto Medium" panose="02000000000000000000" pitchFamily="2" charset="0"/>
                  <a:ea typeface="Roboto Medium" panose="02000000000000000000" pitchFamily="2" charset="0"/>
                  <a:cs typeface="Roboto Medium" panose="02000000000000000000" pitchFamily="2" charset="0"/>
                </a:rPr>
                <a:t>Дневной стационар базируется </a:t>
              </a:r>
              <a:br>
                <a:rPr lang="ru-RU" sz="1000" dirty="0">
                  <a:latin typeface="Roboto Medium" panose="02000000000000000000" pitchFamily="2" charset="0"/>
                  <a:ea typeface="Roboto Medium" panose="02000000000000000000" pitchFamily="2" charset="0"/>
                  <a:cs typeface="Roboto Medium" panose="02000000000000000000" pitchFamily="2" charset="0"/>
                </a:rPr>
              </a:br>
              <a:r>
                <a:rPr lang="ru-RU" sz="1000" dirty="0">
                  <a:latin typeface="Roboto Medium" panose="02000000000000000000" pitchFamily="2" charset="0"/>
                  <a:ea typeface="Roboto Medium" panose="02000000000000000000" pitchFamily="2" charset="0"/>
                  <a:cs typeface="Roboto Medium" panose="02000000000000000000" pitchFamily="2" charset="0"/>
                </a:rPr>
                <a:t>в рамках поликлиники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D683A72B-8ACC-42ED-8154-974A3939A71B}"/>
                </a:ext>
              </a:extLst>
            </p:cNvPr>
            <p:cNvSpPr txBox="1"/>
            <p:nvPr/>
          </p:nvSpPr>
          <p:spPr>
            <a:xfrm>
              <a:off x="2603272" y="6021289"/>
              <a:ext cx="2844656" cy="5772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000" dirty="0">
                  <a:latin typeface="Roboto Medium" panose="02000000000000000000" pitchFamily="2" charset="0"/>
                  <a:ea typeface="Roboto Medium" panose="02000000000000000000" pitchFamily="2" charset="0"/>
                  <a:cs typeface="Roboto Medium" panose="02000000000000000000" pitchFamily="2" charset="0"/>
                </a:rPr>
                <a:t>Дневной стационар базируется в рамках круглосуточного стационара </a:t>
              </a:r>
              <a:br>
                <a:rPr lang="ru-RU" sz="1000" dirty="0">
                  <a:latin typeface="Roboto Medium" panose="02000000000000000000" pitchFamily="2" charset="0"/>
                  <a:ea typeface="Roboto Medium" panose="02000000000000000000" pitchFamily="2" charset="0"/>
                  <a:cs typeface="Roboto Medium" panose="02000000000000000000" pitchFamily="2" charset="0"/>
                </a:rPr>
              </a:br>
              <a:r>
                <a:rPr lang="ru-RU" sz="1000" dirty="0">
                  <a:latin typeface="Roboto Medium" panose="02000000000000000000" pitchFamily="2" charset="0"/>
                  <a:ea typeface="Roboto Medium" panose="02000000000000000000" pitchFamily="2" charset="0"/>
                  <a:cs typeface="Roboto Medium" panose="02000000000000000000" pitchFamily="2" charset="0"/>
                </a:rPr>
                <a:t>и поликлиники</a:t>
              </a:r>
            </a:p>
          </p:txBody>
        </p:sp>
        <p:sp>
          <p:nvSpPr>
            <p:cNvPr id="147" name="Овал 146">
              <a:extLst>
                <a:ext uri="{FF2B5EF4-FFF2-40B4-BE49-F238E27FC236}">
                  <a16:creationId xmlns:a16="http://schemas.microsoft.com/office/drawing/2014/main" id="{3230636F-66E9-4149-8F31-A4FE53F859B5}"/>
                </a:ext>
              </a:extLst>
            </p:cNvPr>
            <p:cNvSpPr/>
            <p:nvPr/>
          </p:nvSpPr>
          <p:spPr>
            <a:xfrm>
              <a:off x="5626647" y="1999484"/>
              <a:ext cx="164907" cy="164907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8" name="Овал 147">
              <a:extLst>
                <a:ext uri="{FF2B5EF4-FFF2-40B4-BE49-F238E27FC236}">
                  <a16:creationId xmlns:a16="http://schemas.microsoft.com/office/drawing/2014/main" id="{185CD19D-50F8-4A45-82C4-C19EFC58F5EB}"/>
                </a:ext>
              </a:extLst>
            </p:cNvPr>
            <p:cNvSpPr/>
            <p:nvPr/>
          </p:nvSpPr>
          <p:spPr>
            <a:xfrm>
              <a:off x="6257494" y="2539216"/>
              <a:ext cx="164907" cy="164907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9" name="Овал 148">
              <a:extLst>
                <a:ext uri="{FF2B5EF4-FFF2-40B4-BE49-F238E27FC236}">
                  <a16:creationId xmlns:a16="http://schemas.microsoft.com/office/drawing/2014/main" id="{FFA5C94C-F47E-461C-AEE0-F30BCB94B625}"/>
                </a:ext>
              </a:extLst>
            </p:cNvPr>
            <p:cNvSpPr/>
            <p:nvPr/>
          </p:nvSpPr>
          <p:spPr>
            <a:xfrm>
              <a:off x="6646308" y="3904553"/>
              <a:ext cx="164907" cy="164907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50" name="Группа 149">
              <a:extLst>
                <a:ext uri="{FF2B5EF4-FFF2-40B4-BE49-F238E27FC236}">
                  <a16:creationId xmlns:a16="http://schemas.microsoft.com/office/drawing/2014/main" id="{BA777B5C-07CC-4259-B6B4-B1D04AF622D7}"/>
                </a:ext>
              </a:extLst>
            </p:cNvPr>
            <p:cNvGrpSpPr/>
            <p:nvPr/>
          </p:nvGrpSpPr>
          <p:grpSpPr>
            <a:xfrm>
              <a:off x="5823124" y="836821"/>
              <a:ext cx="170537" cy="168280"/>
              <a:chOff x="7937421" y="4100078"/>
              <a:chExt cx="227103" cy="224098"/>
            </a:xfrm>
          </p:grpSpPr>
          <p:sp>
            <p:nvSpPr>
              <p:cNvPr id="177" name="Овал 176">
                <a:extLst>
                  <a:ext uri="{FF2B5EF4-FFF2-40B4-BE49-F238E27FC236}">
                    <a16:creationId xmlns:a16="http://schemas.microsoft.com/office/drawing/2014/main" id="{E040D757-8F7A-4B6E-BDD0-F125C4476952}"/>
                  </a:ext>
                </a:extLst>
              </p:cNvPr>
              <p:cNvSpPr/>
              <p:nvPr/>
            </p:nvSpPr>
            <p:spPr>
              <a:xfrm>
                <a:off x="7940426" y="4100078"/>
                <a:ext cx="224098" cy="224098"/>
              </a:xfrm>
              <a:prstGeom prst="ellipse">
                <a:avLst/>
              </a:prstGeom>
              <a:solidFill>
                <a:srgbClr val="79B0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78" name="Часть круга 2">
                <a:extLst>
                  <a:ext uri="{FF2B5EF4-FFF2-40B4-BE49-F238E27FC236}">
                    <a16:creationId xmlns:a16="http://schemas.microsoft.com/office/drawing/2014/main" id="{06B70844-D471-49D5-BE67-2642CF43F136}"/>
                  </a:ext>
                </a:extLst>
              </p:cNvPr>
              <p:cNvSpPr/>
              <p:nvPr/>
            </p:nvSpPr>
            <p:spPr>
              <a:xfrm>
                <a:off x="7937421" y="4100078"/>
                <a:ext cx="224098" cy="224098"/>
              </a:xfrm>
              <a:prstGeom prst="pie">
                <a:avLst>
                  <a:gd name="adj1" fmla="val 5379668"/>
                  <a:gd name="adj2" fmla="val 1620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1" name="Овал 150">
              <a:extLst>
                <a:ext uri="{FF2B5EF4-FFF2-40B4-BE49-F238E27FC236}">
                  <a16:creationId xmlns:a16="http://schemas.microsoft.com/office/drawing/2014/main" id="{299ABFBA-B191-4794-B6F9-A5D66FAB3BF1}"/>
                </a:ext>
              </a:extLst>
            </p:cNvPr>
            <p:cNvSpPr/>
            <p:nvPr/>
          </p:nvSpPr>
          <p:spPr>
            <a:xfrm>
              <a:off x="7025190" y="3358236"/>
              <a:ext cx="164907" cy="164907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2" name="Овал 151">
              <a:extLst>
                <a:ext uri="{FF2B5EF4-FFF2-40B4-BE49-F238E27FC236}">
                  <a16:creationId xmlns:a16="http://schemas.microsoft.com/office/drawing/2014/main" id="{4ACC4D4B-974E-41CA-9829-64FD1754B489}"/>
                </a:ext>
              </a:extLst>
            </p:cNvPr>
            <p:cNvSpPr/>
            <p:nvPr/>
          </p:nvSpPr>
          <p:spPr>
            <a:xfrm>
              <a:off x="5499046" y="2616022"/>
              <a:ext cx="164907" cy="164907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3" name="Овал 152">
              <a:extLst>
                <a:ext uri="{FF2B5EF4-FFF2-40B4-BE49-F238E27FC236}">
                  <a16:creationId xmlns:a16="http://schemas.microsoft.com/office/drawing/2014/main" id="{FCF065D2-4796-400E-929A-BC2E8D928D77}"/>
                </a:ext>
              </a:extLst>
            </p:cNvPr>
            <p:cNvSpPr/>
            <p:nvPr/>
          </p:nvSpPr>
          <p:spPr>
            <a:xfrm>
              <a:off x="6696755" y="2606293"/>
              <a:ext cx="164907" cy="164907"/>
            </a:xfrm>
            <a:prstGeom prst="ellipse">
              <a:avLst/>
            </a:prstGeom>
            <a:solidFill>
              <a:srgbClr val="79B0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4" name="Овал 153">
              <a:extLst>
                <a:ext uri="{FF2B5EF4-FFF2-40B4-BE49-F238E27FC236}">
                  <a16:creationId xmlns:a16="http://schemas.microsoft.com/office/drawing/2014/main" id="{9D951F96-7B6A-4182-AC73-DC2A0EA883D4}"/>
                </a:ext>
              </a:extLst>
            </p:cNvPr>
            <p:cNvSpPr/>
            <p:nvPr/>
          </p:nvSpPr>
          <p:spPr>
            <a:xfrm>
              <a:off x="5963135" y="2843008"/>
              <a:ext cx="164907" cy="164907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5" name="Овал 154">
              <a:extLst>
                <a:ext uri="{FF2B5EF4-FFF2-40B4-BE49-F238E27FC236}">
                  <a16:creationId xmlns:a16="http://schemas.microsoft.com/office/drawing/2014/main" id="{4166484B-5655-4AAE-A998-EA5A43649E9D}"/>
                </a:ext>
              </a:extLst>
            </p:cNvPr>
            <p:cNvSpPr/>
            <p:nvPr/>
          </p:nvSpPr>
          <p:spPr>
            <a:xfrm>
              <a:off x="8177934" y="4694588"/>
              <a:ext cx="164907" cy="164907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6" name="Овал 155">
              <a:extLst>
                <a:ext uri="{FF2B5EF4-FFF2-40B4-BE49-F238E27FC236}">
                  <a16:creationId xmlns:a16="http://schemas.microsoft.com/office/drawing/2014/main" id="{94634E16-B95E-4E74-A670-179524D30944}"/>
                </a:ext>
              </a:extLst>
            </p:cNvPr>
            <p:cNvSpPr/>
            <p:nvPr/>
          </p:nvSpPr>
          <p:spPr>
            <a:xfrm>
              <a:off x="5316297" y="3752636"/>
              <a:ext cx="164907" cy="164907"/>
            </a:xfrm>
            <a:prstGeom prst="ellipse">
              <a:avLst/>
            </a:prstGeom>
            <a:solidFill>
              <a:srgbClr val="79B0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7" name="Овал 156">
              <a:extLst>
                <a:ext uri="{FF2B5EF4-FFF2-40B4-BE49-F238E27FC236}">
                  <a16:creationId xmlns:a16="http://schemas.microsoft.com/office/drawing/2014/main" id="{B2FD0D55-206F-4C9A-87CE-96C60D58847A}"/>
                </a:ext>
              </a:extLst>
            </p:cNvPr>
            <p:cNvSpPr/>
            <p:nvPr/>
          </p:nvSpPr>
          <p:spPr>
            <a:xfrm>
              <a:off x="6802004" y="3216178"/>
              <a:ext cx="164907" cy="164907"/>
            </a:xfrm>
            <a:prstGeom prst="ellipse">
              <a:avLst/>
            </a:prstGeom>
            <a:solidFill>
              <a:srgbClr val="79B0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8" name="Овал 157">
              <a:extLst>
                <a:ext uri="{FF2B5EF4-FFF2-40B4-BE49-F238E27FC236}">
                  <a16:creationId xmlns:a16="http://schemas.microsoft.com/office/drawing/2014/main" id="{46069F3A-E13E-433B-9005-3C602F7D02FC}"/>
                </a:ext>
              </a:extLst>
            </p:cNvPr>
            <p:cNvSpPr/>
            <p:nvPr/>
          </p:nvSpPr>
          <p:spPr>
            <a:xfrm>
              <a:off x="6488516" y="2588961"/>
              <a:ext cx="164907" cy="164907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9" name="Овал 158">
              <a:extLst>
                <a:ext uri="{FF2B5EF4-FFF2-40B4-BE49-F238E27FC236}">
                  <a16:creationId xmlns:a16="http://schemas.microsoft.com/office/drawing/2014/main" id="{37DB7F0D-5634-4992-895E-0363133C8676}"/>
                </a:ext>
              </a:extLst>
            </p:cNvPr>
            <p:cNvSpPr/>
            <p:nvPr/>
          </p:nvSpPr>
          <p:spPr>
            <a:xfrm>
              <a:off x="8086234" y="2875665"/>
              <a:ext cx="164907" cy="164907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0" name="Овал 159">
              <a:extLst>
                <a:ext uri="{FF2B5EF4-FFF2-40B4-BE49-F238E27FC236}">
                  <a16:creationId xmlns:a16="http://schemas.microsoft.com/office/drawing/2014/main" id="{B5FDAFF7-FA42-41D7-88D2-302FA853198F}"/>
                </a:ext>
              </a:extLst>
            </p:cNvPr>
            <p:cNvSpPr/>
            <p:nvPr/>
          </p:nvSpPr>
          <p:spPr>
            <a:xfrm>
              <a:off x="7707862" y="2896686"/>
              <a:ext cx="164907" cy="164907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1" name="Овал 160">
              <a:extLst>
                <a:ext uri="{FF2B5EF4-FFF2-40B4-BE49-F238E27FC236}">
                  <a16:creationId xmlns:a16="http://schemas.microsoft.com/office/drawing/2014/main" id="{A3A13F4F-B08D-4FFE-9DE9-170CEE92AFC6}"/>
                </a:ext>
              </a:extLst>
            </p:cNvPr>
            <p:cNvSpPr/>
            <p:nvPr/>
          </p:nvSpPr>
          <p:spPr>
            <a:xfrm>
              <a:off x="5921094" y="4882015"/>
              <a:ext cx="164907" cy="164907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2" name="Овал 161">
              <a:extLst>
                <a:ext uri="{FF2B5EF4-FFF2-40B4-BE49-F238E27FC236}">
                  <a16:creationId xmlns:a16="http://schemas.microsoft.com/office/drawing/2014/main" id="{F21A2FE9-2D5A-441B-BB22-C9A4DB9A488F}"/>
                </a:ext>
              </a:extLst>
            </p:cNvPr>
            <p:cNvSpPr/>
            <p:nvPr/>
          </p:nvSpPr>
          <p:spPr>
            <a:xfrm>
              <a:off x="6699369" y="2916802"/>
              <a:ext cx="164907" cy="164907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3" name="Овал 162">
              <a:extLst>
                <a:ext uri="{FF2B5EF4-FFF2-40B4-BE49-F238E27FC236}">
                  <a16:creationId xmlns:a16="http://schemas.microsoft.com/office/drawing/2014/main" id="{8B1573B3-76CB-4504-AA92-3C5AE3C2D03A}"/>
                </a:ext>
              </a:extLst>
            </p:cNvPr>
            <p:cNvSpPr/>
            <p:nvPr/>
          </p:nvSpPr>
          <p:spPr>
            <a:xfrm>
              <a:off x="8800928" y="3358015"/>
              <a:ext cx="164907" cy="164907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4" name="Овал 163">
              <a:extLst>
                <a:ext uri="{FF2B5EF4-FFF2-40B4-BE49-F238E27FC236}">
                  <a16:creationId xmlns:a16="http://schemas.microsoft.com/office/drawing/2014/main" id="{FCF9EF7C-5AE6-4068-B4F8-3D38B6DC2628}"/>
                </a:ext>
              </a:extLst>
            </p:cNvPr>
            <p:cNvSpPr/>
            <p:nvPr/>
          </p:nvSpPr>
          <p:spPr>
            <a:xfrm>
              <a:off x="6034858" y="2586924"/>
              <a:ext cx="164907" cy="164907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Овал 164">
              <a:extLst>
                <a:ext uri="{FF2B5EF4-FFF2-40B4-BE49-F238E27FC236}">
                  <a16:creationId xmlns:a16="http://schemas.microsoft.com/office/drawing/2014/main" id="{D7E75016-109E-4B13-A77E-8B60C10EA129}"/>
                </a:ext>
              </a:extLst>
            </p:cNvPr>
            <p:cNvSpPr/>
            <p:nvPr/>
          </p:nvSpPr>
          <p:spPr>
            <a:xfrm>
              <a:off x="6527038" y="3355913"/>
              <a:ext cx="164907" cy="164907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6" name="Группа 165">
              <a:extLst>
                <a:ext uri="{FF2B5EF4-FFF2-40B4-BE49-F238E27FC236}">
                  <a16:creationId xmlns:a16="http://schemas.microsoft.com/office/drawing/2014/main" id="{B77D1763-7428-4010-9E0D-B6A88478CF87}"/>
                </a:ext>
              </a:extLst>
            </p:cNvPr>
            <p:cNvGrpSpPr/>
            <p:nvPr/>
          </p:nvGrpSpPr>
          <p:grpSpPr>
            <a:xfrm>
              <a:off x="6306939" y="769078"/>
              <a:ext cx="170537" cy="168280"/>
              <a:chOff x="7937421" y="4100078"/>
              <a:chExt cx="227103" cy="224098"/>
            </a:xfrm>
          </p:grpSpPr>
          <p:sp>
            <p:nvSpPr>
              <p:cNvPr id="175" name="Овал 174">
                <a:extLst>
                  <a:ext uri="{FF2B5EF4-FFF2-40B4-BE49-F238E27FC236}">
                    <a16:creationId xmlns:a16="http://schemas.microsoft.com/office/drawing/2014/main" id="{9798217F-8FF7-4D08-888F-89F1ED65F424}"/>
                  </a:ext>
                </a:extLst>
              </p:cNvPr>
              <p:cNvSpPr/>
              <p:nvPr/>
            </p:nvSpPr>
            <p:spPr>
              <a:xfrm>
                <a:off x="7940426" y="4100078"/>
                <a:ext cx="224098" cy="224098"/>
              </a:xfrm>
              <a:prstGeom prst="ellipse">
                <a:avLst/>
              </a:prstGeom>
              <a:solidFill>
                <a:srgbClr val="79B0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76" name="Часть круга 2">
                <a:extLst>
                  <a:ext uri="{FF2B5EF4-FFF2-40B4-BE49-F238E27FC236}">
                    <a16:creationId xmlns:a16="http://schemas.microsoft.com/office/drawing/2014/main" id="{FE3F889F-962D-4D02-82CC-1DAD6CAD9379}"/>
                  </a:ext>
                </a:extLst>
              </p:cNvPr>
              <p:cNvSpPr/>
              <p:nvPr/>
            </p:nvSpPr>
            <p:spPr>
              <a:xfrm>
                <a:off x="7937421" y="4100078"/>
                <a:ext cx="224098" cy="224098"/>
              </a:xfrm>
              <a:prstGeom prst="pie">
                <a:avLst>
                  <a:gd name="adj1" fmla="val 5379668"/>
                  <a:gd name="adj2" fmla="val 1620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7" name="Овал 166">
              <a:extLst>
                <a:ext uri="{FF2B5EF4-FFF2-40B4-BE49-F238E27FC236}">
                  <a16:creationId xmlns:a16="http://schemas.microsoft.com/office/drawing/2014/main" id="{4C6A18BF-C7D6-4464-B17A-5CE6A55290ED}"/>
                </a:ext>
              </a:extLst>
            </p:cNvPr>
            <p:cNvSpPr/>
            <p:nvPr/>
          </p:nvSpPr>
          <p:spPr>
            <a:xfrm>
              <a:off x="6383549" y="2969132"/>
              <a:ext cx="164907" cy="164907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8" name="Овал 167">
              <a:extLst>
                <a:ext uri="{FF2B5EF4-FFF2-40B4-BE49-F238E27FC236}">
                  <a16:creationId xmlns:a16="http://schemas.microsoft.com/office/drawing/2014/main" id="{E66DA65B-8CB0-4B31-8A7B-315D06EA8840}"/>
                </a:ext>
              </a:extLst>
            </p:cNvPr>
            <p:cNvSpPr/>
            <p:nvPr/>
          </p:nvSpPr>
          <p:spPr>
            <a:xfrm>
              <a:off x="5972227" y="3068351"/>
              <a:ext cx="164907" cy="164907"/>
            </a:xfrm>
            <a:prstGeom prst="ellipse">
              <a:avLst/>
            </a:prstGeom>
            <a:solidFill>
              <a:srgbClr val="79B0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9" name="Группа 168">
              <a:extLst>
                <a:ext uri="{FF2B5EF4-FFF2-40B4-BE49-F238E27FC236}">
                  <a16:creationId xmlns:a16="http://schemas.microsoft.com/office/drawing/2014/main" id="{4D0DB62F-45F6-4409-ACD7-3204CF3C61FC}"/>
                </a:ext>
              </a:extLst>
            </p:cNvPr>
            <p:cNvGrpSpPr/>
            <p:nvPr/>
          </p:nvGrpSpPr>
          <p:grpSpPr>
            <a:xfrm>
              <a:off x="6726131" y="2191186"/>
              <a:ext cx="170537" cy="168280"/>
              <a:chOff x="7937421" y="4100078"/>
              <a:chExt cx="227103" cy="224098"/>
            </a:xfrm>
          </p:grpSpPr>
          <p:sp>
            <p:nvSpPr>
              <p:cNvPr id="173" name="Овал 172">
                <a:extLst>
                  <a:ext uri="{FF2B5EF4-FFF2-40B4-BE49-F238E27FC236}">
                    <a16:creationId xmlns:a16="http://schemas.microsoft.com/office/drawing/2014/main" id="{84FE3D1A-86EF-4808-A201-256729C694A5}"/>
                  </a:ext>
                </a:extLst>
              </p:cNvPr>
              <p:cNvSpPr/>
              <p:nvPr/>
            </p:nvSpPr>
            <p:spPr>
              <a:xfrm>
                <a:off x="7940426" y="4100078"/>
                <a:ext cx="224098" cy="224098"/>
              </a:xfrm>
              <a:prstGeom prst="ellipse">
                <a:avLst/>
              </a:prstGeom>
              <a:solidFill>
                <a:srgbClr val="79B0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74" name="Часть круга 2">
                <a:extLst>
                  <a:ext uri="{FF2B5EF4-FFF2-40B4-BE49-F238E27FC236}">
                    <a16:creationId xmlns:a16="http://schemas.microsoft.com/office/drawing/2014/main" id="{128E0B5D-E17A-4556-8662-D8316FAC05BC}"/>
                  </a:ext>
                </a:extLst>
              </p:cNvPr>
              <p:cNvSpPr/>
              <p:nvPr/>
            </p:nvSpPr>
            <p:spPr>
              <a:xfrm>
                <a:off x="7937421" y="4100078"/>
                <a:ext cx="224098" cy="224098"/>
              </a:xfrm>
              <a:prstGeom prst="pie">
                <a:avLst>
                  <a:gd name="adj1" fmla="val 5379668"/>
                  <a:gd name="adj2" fmla="val 1620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0" name="Овал 169">
              <a:extLst>
                <a:ext uri="{FF2B5EF4-FFF2-40B4-BE49-F238E27FC236}">
                  <a16:creationId xmlns:a16="http://schemas.microsoft.com/office/drawing/2014/main" id="{7C5861A3-956F-4A62-91D1-07C8B82BA080}"/>
                </a:ext>
              </a:extLst>
            </p:cNvPr>
            <p:cNvSpPr/>
            <p:nvPr/>
          </p:nvSpPr>
          <p:spPr>
            <a:xfrm>
              <a:off x="4659289" y="3097299"/>
              <a:ext cx="164907" cy="164907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1" name="Овал 170">
              <a:extLst>
                <a:ext uri="{FF2B5EF4-FFF2-40B4-BE49-F238E27FC236}">
                  <a16:creationId xmlns:a16="http://schemas.microsoft.com/office/drawing/2014/main" id="{F3F602AA-6684-447A-A47E-2D78F4378998}"/>
                </a:ext>
              </a:extLst>
            </p:cNvPr>
            <p:cNvSpPr/>
            <p:nvPr/>
          </p:nvSpPr>
          <p:spPr>
            <a:xfrm>
              <a:off x="6992990" y="4564113"/>
              <a:ext cx="164907" cy="164907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2" name="Овал 171">
              <a:extLst>
                <a:ext uri="{FF2B5EF4-FFF2-40B4-BE49-F238E27FC236}">
                  <a16:creationId xmlns:a16="http://schemas.microsoft.com/office/drawing/2014/main" id="{55BCE7F4-9285-4EEC-A3E0-259E752EFA1B}"/>
                </a:ext>
              </a:extLst>
            </p:cNvPr>
            <p:cNvSpPr/>
            <p:nvPr/>
          </p:nvSpPr>
          <p:spPr>
            <a:xfrm>
              <a:off x="7470917" y="2470374"/>
              <a:ext cx="164907" cy="164907"/>
            </a:xfrm>
            <a:prstGeom prst="ellipse">
              <a:avLst/>
            </a:prstGeom>
            <a:solidFill>
              <a:srgbClr val="79B0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FA536E4C-7A31-4C5A-965C-8999BDF54EE6}"/>
                </a:ext>
              </a:extLst>
            </p:cNvPr>
            <p:cNvSpPr txBox="1"/>
            <p:nvPr/>
          </p:nvSpPr>
          <p:spPr>
            <a:xfrm>
              <a:off x="2603272" y="4960668"/>
              <a:ext cx="2844656" cy="4125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800"/>
                </a:spcAft>
              </a:pPr>
              <a:r>
                <a:rPr lang="ru-RU" sz="1000" dirty="0">
                  <a:latin typeface="Roboto Medium" panose="02000000000000000000" pitchFamily="2" charset="0"/>
                  <a:ea typeface="Roboto Medium" panose="02000000000000000000" pitchFamily="2" charset="0"/>
                  <a:cs typeface="Roboto Medium" panose="02000000000000000000" pitchFamily="2" charset="0"/>
                </a:rPr>
                <a:t>Дневной стационар базируется </a:t>
              </a:r>
              <a:br>
                <a:rPr lang="ru-RU" sz="1000" dirty="0">
                  <a:latin typeface="Roboto Medium" panose="02000000000000000000" pitchFamily="2" charset="0"/>
                  <a:ea typeface="Roboto Medium" panose="02000000000000000000" pitchFamily="2" charset="0"/>
                  <a:cs typeface="Roboto Medium" panose="02000000000000000000" pitchFamily="2" charset="0"/>
                </a:rPr>
              </a:br>
              <a:r>
                <a:rPr lang="ru-RU" sz="1000" dirty="0">
                  <a:latin typeface="Roboto Medium" panose="02000000000000000000" pitchFamily="2" charset="0"/>
                  <a:ea typeface="Roboto Medium" panose="02000000000000000000" pitchFamily="2" charset="0"/>
                  <a:cs typeface="Roboto Medium" panose="02000000000000000000" pitchFamily="2" charset="0"/>
                </a:rPr>
                <a:t>в рамках круглосуточного стационара</a:t>
              </a:r>
              <a:endParaRPr lang="ru-RU" sz="800" dirty="0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0634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A5CCFE33-661D-4524-93A1-B56FEDF907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899954"/>
              </p:ext>
            </p:extLst>
          </p:nvPr>
        </p:nvGraphicFramePr>
        <p:xfrm>
          <a:off x="2286000" y="793858"/>
          <a:ext cx="7620000" cy="1343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23424">
                  <a:extLst>
                    <a:ext uri="{9D8B030D-6E8A-4147-A177-3AD203B41FA5}">
                      <a16:colId xmlns:a16="http://schemas.microsoft.com/office/drawing/2014/main" val="3637507290"/>
                    </a:ext>
                  </a:extLst>
                </a:gridCol>
                <a:gridCol w="6296576">
                  <a:extLst>
                    <a:ext uri="{9D8B030D-6E8A-4147-A177-3AD203B41FA5}">
                      <a16:colId xmlns:a16="http://schemas.microsoft.com/office/drawing/2014/main" val="107290220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A16.04.051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Внутрисуставное введение протезов (заменителей) синовиальной жидкости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682778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A16.02.001.001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Рассечение </a:t>
                      </a:r>
                      <a:r>
                        <a:rPr lang="ru-RU" sz="1100" u="none" strike="noStrike" dirty="0" err="1">
                          <a:effectLst/>
                        </a:rPr>
                        <a:t>блоковидной</a:t>
                      </a:r>
                      <a:r>
                        <a:rPr lang="ru-RU" sz="1100" u="none" strike="noStrike" dirty="0">
                          <a:effectLst/>
                        </a:rPr>
                        <a:t> связки сухожилия сгибателя на кисти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474049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A16.02.001.002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Рассечение связки и ревизия первого тыльного сухожильного канала разгибателей на предплечье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583423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A16.02.004.001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Иссечение тяжа ладонного апоневроза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374196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A16.03.049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Удаление дистракционного аппарата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9766771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A16.04.002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Терапевтическая аспирация содержимого сустава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548652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A16.02.016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Рассечение кольцевидной связки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5281542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60BCDB1-BF12-420A-B87F-1AC2D2732AFC}"/>
              </a:ext>
            </a:extLst>
          </p:cNvPr>
          <p:cNvSpPr txBox="1"/>
          <p:nvPr/>
        </p:nvSpPr>
        <p:spPr>
          <a:xfrm>
            <a:off x="1931132" y="355720"/>
            <a:ext cx="8329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Century Gothic" panose="020B0502020202020204" pitchFamily="34" charset="0"/>
              </a:rPr>
              <a:t>амбулаторно-поликлиническая служба (центры амбулаторной хирургии)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6F402421-73B3-48E1-AE9E-E45B730789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967888"/>
              </p:ext>
            </p:extLst>
          </p:nvPr>
        </p:nvGraphicFramePr>
        <p:xfrm>
          <a:off x="387126" y="2667170"/>
          <a:ext cx="4539876" cy="40811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8056">
                  <a:extLst>
                    <a:ext uri="{9D8B030D-6E8A-4147-A177-3AD203B41FA5}">
                      <a16:colId xmlns:a16="http://schemas.microsoft.com/office/drawing/2014/main" val="1552891833"/>
                    </a:ext>
                  </a:extLst>
                </a:gridCol>
                <a:gridCol w="3531820">
                  <a:extLst>
                    <a:ext uri="{9D8B030D-6E8A-4147-A177-3AD203B41FA5}">
                      <a16:colId xmlns:a16="http://schemas.microsoft.com/office/drawing/2014/main" val="822404625"/>
                    </a:ext>
                  </a:extLst>
                </a:gridCol>
              </a:tblGrid>
              <a:tr h="18062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Код услуги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Услуга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97943146"/>
                  </a:ext>
                </a:extLst>
              </a:tr>
              <a:tr h="1806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A11.03.001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Биопсия кости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99371281"/>
                  </a:ext>
                </a:extLst>
              </a:tr>
              <a:tr h="1806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A16.02.001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Разрез мышцы, сухожильной фасции и синовиальной сумки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30723297"/>
                  </a:ext>
                </a:extLst>
              </a:tr>
              <a:tr h="1806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A16.02.003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Удаление новообразования сухожилия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67802076"/>
                  </a:ext>
                </a:extLst>
              </a:tr>
              <a:tr h="1806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A16.02.007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Освобождение мышцы из рубцов и сращений (миолиз)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12707861"/>
                  </a:ext>
                </a:extLst>
              </a:tr>
              <a:tr h="1806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A16.02.008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Освобождение сухожилия из рубцов и сращений (тенолиз)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92480820"/>
                  </a:ext>
                </a:extLst>
              </a:tr>
              <a:tr h="1896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A16.02.018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Иссечение подошвенного апоневроза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88267219"/>
                  </a:ext>
                </a:extLst>
              </a:tr>
              <a:tr h="1806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A16.03.014.001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Удаление инородного тела кости интрамедуллярных металлоконструкций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6589561"/>
                  </a:ext>
                </a:extLst>
              </a:tr>
              <a:tr h="1806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A16.03.014.002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Удаление инородного тела кости экстрамедуллярных металлоконструкций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31159887"/>
                  </a:ext>
                </a:extLst>
              </a:tr>
              <a:tr h="1806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A16.03.022.003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Интрамедуллярный спицевой остеосинтез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75536096"/>
                  </a:ext>
                </a:extLst>
              </a:tr>
              <a:tr h="1806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A16.03.084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Замена спиц или стержней в наружном фиксирующем устройстве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00717582"/>
                  </a:ext>
                </a:extLst>
              </a:tr>
              <a:tr h="1806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A16.03.089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Удаление экзостоза, хондромы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92682364"/>
                  </a:ext>
                </a:extLst>
              </a:tr>
              <a:tr h="1806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A16.04.019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Иссечение суставной сумки (синовэктомия)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77334777"/>
                  </a:ext>
                </a:extLst>
              </a:tr>
              <a:tr h="1806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A16.04.022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Редрессация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44987047"/>
                  </a:ext>
                </a:extLst>
              </a:tr>
              <a:tr h="1806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A16.04.024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Менискэктомия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95130912"/>
                  </a:ext>
                </a:extLst>
              </a:tr>
              <a:tr h="1806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A16.03.059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Краевая резекция кости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05668126"/>
                  </a:ext>
                </a:extLst>
              </a:tr>
              <a:tr h="1806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A16.04.038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Иссечение околосуставной слизистой сумки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95603652"/>
                  </a:ext>
                </a:extLst>
              </a:tr>
              <a:tr h="1806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A16.04.039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Вскрытие и дренирование синовиальной сумки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25631801"/>
                  </a:ext>
                </a:extLst>
              </a:tr>
            </a:tbl>
          </a:graphicData>
        </a:graphic>
      </p:graphicFrame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8FAFC23E-4D96-4FA3-A0BA-83012818B0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222282"/>
              </p:ext>
            </p:extLst>
          </p:nvPr>
        </p:nvGraphicFramePr>
        <p:xfrm>
          <a:off x="6332517" y="2654256"/>
          <a:ext cx="5511652" cy="40282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23834">
                  <a:extLst>
                    <a:ext uri="{9D8B030D-6E8A-4147-A177-3AD203B41FA5}">
                      <a16:colId xmlns:a16="http://schemas.microsoft.com/office/drawing/2014/main" val="2183404864"/>
                    </a:ext>
                  </a:extLst>
                </a:gridCol>
                <a:gridCol w="4287818">
                  <a:extLst>
                    <a:ext uri="{9D8B030D-6E8A-4147-A177-3AD203B41FA5}">
                      <a16:colId xmlns:a16="http://schemas.microsoft.com/office/drawing/2014/main" val="945176785"/>
                    </a:ext>
                  </a:extLst>
                </a:gridCol>
              </a:tblGrid>
              <a:tr h="18711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Код услуги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Услуга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11537250"/>
                  </a:ext>
                </a:extLst>
              </a:tr>
              <a:tr h="1871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A16.02.005.003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Пластика сухожилия кисти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94812579"/>
                  </a:ext>
                </a:extLst>
              </a:tr>
              <a:tr h="1871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A16.02.009.004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Наложение шва сухожилия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30926445"/>
                  </a:ext>
                </a:extLst>
              </a:tr>
              <a:tr h="1871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A16.03.028.003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Остеосинтез мелких костей скелета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36858390"/>
                  </a:ext>
                </a:extLst>
              </a:tr>
              <a:tr h="1871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A16.03.028.004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Открытый остеосинтез локтевого отростка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94853383"/>
                  </a:ext>
                </a:extLst>
              </a:tr>
              <a:tr h="1871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A16.03.028.005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Открытый остеосинтез надколенника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09134962"/>
                  </a:ext>
                </a:extLst>
              </a:tr>
              <a:tr h="1871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A16.03.028.006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Остеосинтез при переломе мелких костей конечности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30794393"/>
                  </a:ext>
                </a:extLst>
              </a:tr>
              <a:tr h="1871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A16.03.058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Артроскопическое иссечение участка асептического некроза таранной кости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76758403"/>
                  </a:ext>
                </a:extLst>
              </a:tr>
              <a:tr h="1871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A16.03.065.001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Артроскопическая резекция удаление остеофитов локтевого сустава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16717277"/>
                  </a:ext>
                </a:extLst>
              </a:tr>
              <a:tr h="1871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A16.04.003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Артроскопическое удаление свободного или инородного тела сустава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47364188"/>
                  </a:ext>
                </a:extLst>
              </a:tr>
              <a:tr h="33867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A16.04.015.001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Артроскопическое иссечение медиопателлярной, инфрапателлярной складки коленного сустава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77382817"/>
                  </a:ext>
                </a:extLst>
              </a:tr>
              <a:tr h="1871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A16.04.019.001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Артроскопическое иссечение тела Гоффа коленного сустава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8107079"/>
                  </a:ext>
                </a:extLst>
              </a:tr>
              <a:tr h="1871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A16.04.023.002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Артроскопическая менискэктомия коленного сустава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36435366"/>
                  </a:ext>
                </a:extLst>
              </a:tr>
              <a:tr h="1871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A16.04.037.003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Рассечение медиопателлярной складки артроскопическое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22723032"/>
                  </a:ext>
                </a:extLst>
              </a:tr>
              <a:tr h="1871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A16.04.046.001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Артроскопическая санация сустава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32778159"/>
                  </a:ext>
                </a:extLst>
              </a:tr>
              <a:tr h="1871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A16.03.062.002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Артроскопический лаваж, удаление остеофитов голеностопного сустава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60040488"/>
                  </a:ext>
                </a:extLst>
              </a:tr>
              <a:tr h="1871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A16.04.030.001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Артромедуллярное шунтирование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22201976"/>
                  </a:ext>
                </a:extLst>
              </a:tr>
              <a:tr h="1871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A22.04.005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Высокочастотная денервация фасеточных суставов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69653241"/>
                  </a:ext>
                </a:extLst>
              </a:tr>
              <a:tr h="1871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A22.04.006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Абляция межпозвонкового диска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0275548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0A13B809-99C4-4A4F-8854-87F2026E4526}"/>
              </a:ext>
            </a:extLst>
          </p:cNvPr>
          <p:cNvSpPr txBox="1"/>
          <p:nvPr/>
        </p:nvSpPr>
        <p:spPr>
          <a:xfrm>
            <a:off x="4536141" y="2220020"/>
            <a:ext cx="31197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Century Gothic" panose="020B0502020202020204" pitchFamily="34" charset="0"/>
              </a:rPr>
              <a:t>дневной стационар</a:t>
            </a:r>
          </a:p>
        </p:txBody>
      </p:sp>
    </p:spTree>
    <p:extLst>
      <p:ext uri="{BB962C8B-B14F-4D97-AF65-F5344CB8AC3E}">
        <p14:creationId xmlns:p14="http://schemas.microsoft.com/office/powerpoint/2010/main" val="405403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1D2727-E841-41AD-A8B8-6EEAF1892CE3}"/>
              </a:ext>
            </a:extLst>
          </p:cNvPr>
          <p:cNvSpPr txBox="1"/>
          <p:nvPr/>
        </p:nvSpPr>
        <p:spPr>
          <a:xfrm>
            <a:off x="1000460" y="666975"/>
            <a:ext cx="30551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Century Gothic" panose="020B0502020202020204" pitchFamily="34" charset="0"/>
              </a:rPr>
              <a:t>Заключение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1837E6-BE0E-42A6-982D-1CFBC2F05034}"/>
              </a:ext>
            </a:extLst>
          </p:cNvPr>
          <p:cNvSpPr txBox="1"/>
          <p:nvPr/>
        </p:nvSpPr>
        <p:spPr>
          <a:xfrm>
            <a:off x="1019286" y="1828800"/>
            <a:ext cx="1015342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entury Gothic" panose="020B0502020202020204" pitchFamily="34" charset="0"/>
              </a:rPr>
              <a:t>Новая трехуровневая система: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Century Gothic" panose="020B0502020202020204" pitchFamily="34" charset="0"/>
              </a:rPr>
              <a:t>Базируется на показателях эффективности работы медицинских учреждения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Century Gothic" panose="020B0502020202020204" pitchFamily="34" charset="0"/>
              </a:rPr>
              <a:t>Направлена на реструктуризацию коечного фонда и изменение маршрутизации пациентов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Century Gothic" panose="020B0502020202020204" pitchFamily="34" charset="0"/>
              </a:rPr>
              <a:t>Позволяет рационально распределять объемы и финансирование медицинской помощи</a:t>
            </a:r>
          </a:p>
          <a:p>
            <a:endParaRPr lang="ru-RU" sz="2400" dirty="0">
              <a:latin typeface="Century Gothic" panose="020B0502020202020204" pitchFamily="34" charset="0"/>
            </a:endParaRPr>
          </a:p>
          <a:p>
            <a:r>
              <a:rPr lang="ru-RU" sz="2400" dirty="0">
                <a:latin typeface="Century Gothic" panose="020B0502020202020204" pitchFamily="34" charset="0"/>
              </a:rPr>
              <a:t>Что улучшит эффективность работы медицинских организаций, повысит качество и доступность  медицинской помощи</a:t>
            </a:r>
          </a:p>
        </p:txBody>
      </p:sp>
    </p:spTree>
    <p:extLst>
      <p:ext uri="{BB962C8B-B14F-4D97-AF65-F5344CB8AC3E}">
        <p14:creationId xmlns:p14="http://schemas.microsoft.com/office/powerpoint/2010/main" val="528027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A0D43D-E5BC-403C-B3E6-E87B8CE19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7362" y="584320"/>
            <a:ext cx="10918877" cy="824484"/>
          </a:xfrm>
        </p:spPr>
        <p:txBody>
          <a:bodyPr>
            <a:noAutofit/>
          </a:bodyPr>
          <a:lstStyle/>
          <a:p>
            <a:r>
              <a:rPr lang="ru-RU" sz="3200" dirty="0">
                <a:latin typeface="Century Gothic" panose="020B0502020202020204" pitchFamily="34" charset="0"/>
              </a:rPr>
              <a:t>Трехуровневая система оказания помощи в Российской Федерации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88470C50-1E6B-4CCD-B84A-191F41189862}"/>
              </a:ext>
            </a:extLst>
          </p:cNvPr>
          <p:cNvSpPr/>
          <p:nvPr/>
        </p:nvSpPr>
        <p:spPr>
          <a:xfrm>
            <a:off x="618206" y="4778922"/>
            <a:ext cx="47512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1 уровень – первичная медико-санитарная помощь, первичная специализированная медико-санитарная помощь (амбулаторные условия, ДС, экстренный стационар)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C9F2B71D-557F-4DDF-9890-773791A30594}"/>
              </a:ext>
            </a:extLst>
          </p:cNvPr>
          <p:cNvSpPr/>
          <p:nvPr/>
        </p:nvSpPr>
        <p:spPr>
          <a:xfrm>
            <a:off x="619641" y="3624009"/>
            <a:ext cx="49987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2 уровень –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ru-RU" dirty="0">
                <a:latin typeface="Century Gothic" panose="020B0502020202020204" pitchFamily="34" charset="0"/>
              </a:rPr>
              <a:t>специализированная медицинская помощь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FB2223DE-17F9-4D88-9954-C8E590F87F9E}"/>
              </a:ext>
            </a:extLst>
          </p:cNvPr>
          <p:cNvSpPr/>
          <p:nvPr/>
        </p:nvSpPr>
        <p:spPr>
          <a:xfrm>
            <a:off x="614620" y="2159078"/>
            <a:ext cx="52999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3 уровень –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ru-RU" dirty="0">
                <a:latin typeface="Century Gothic" panose="020B0502020202020204" pitchFamily="34" charset="0"/>
              </a:rPr>
              <a:t>высокоспециализированная, в т.ч. высокотехнологичная медицинская помощь</a:t>
            </a:r>
          </a:p>
        </p:txBody>
      </p: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8A2185CC-8454-4AD3-96E3-6A9029B30706}"/>
              </a:ext>
            </a:extLst>
          </p:cNvPr>
          <p:cNvGrpSpPr/>
          <p:nvPr/>
        </p:nvGrpSpPr>
        <p:grpSpPr>
          <a:xfrm>
            <a:off x="6302546" y="1433392"/>
            <a:ext cx="5511502" cy="4955215"/>
            <a:chOff x="6680498" y="1469969"/>
            <a:chExt cx="4830183" cy="4554314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42000">
                <a:schemeClr val="accent3">
                  <a:lumMod val="18000"/>
                  <a:lumOff val="82000"/>
                  <a:alpha val="94000"/>
                </a:schemeClr>
              </a:gs>
              <a:gs pos="66000">
                <a:schemeClr val="accent3">
                  <a:lumMod val="40000"/>
                  <a:lumOff val="6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</p:grpSpPr>
        <p:sp>
          <p:nvSpPr>
            <p:cNvPr id="18" name="Равнобедренный треугольник 17">
              <a:extLst>
                <a:ext uri="{FF2B5EF4-FFF2-40B4-BE49-F238E27FC236}">
                  <a16:creationId xmlns:a16="http://schemas.microsoft.com/office/drawing/2014/main" id="{8B988C8A-294F-4E2E-8BC0-9BF680E79895}"/>
                </a:ext>
              </a:extLst>
            </p:cNvPr>
            <p:cNvSpPr/>
            <p:nvPr/>
          </p:nvSpPr>
          <p:spPr>
            <a:xfrm>
              <a:off x="6680498" y="1469969"/>
              <a:ext cx="4830183" cy="4554314"/>
            </a:xfrm>
            <a:prstGeom prst="triangle">
              <a:avLst/>
            </a:prstGeom>
            <a:grpFill/>
            <a:ln w="381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20" name="Прямая соединительная линия 19">
              <a:extLst>
                <a:ext uri="{FF2B5EF4-FFF2-40B4-BE49-F238E27FC236}">
                  <a16:creationId xmlns:a16="http://schemas.microsoft.com/office/drawing/2014/main" id="{EF3B03A2-F20E-4F4C-BD7A-F30FB2CCD361}"/>
                </a:ext>
              </a:extLst>
            </p:cNvPr>
            <p:cNvCxnSpPr>
              <a:cxnSpLocks/>
            </p:cNvCxnSpPr>
            <p:nvPr/>
          </p:nvCxnSpPr>
          <p:spPr>
            <a:xfrm>
              <a:off x="8229600" y="3141233"/>
              <a:ext cx="1753496" cy="0"/>
            </a:xfrm>
            <a:prstGeom prst="line">
              <a:avLst/>
            </a:prstGeom>
            <a:grpFill/>
            <a:ln w="381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</p:cxnSp>
        <p:cxnSp>
          <p:nvCxnSpPr>
            <p:cNvPr id="21" name="Прямая соединительная линия 20">
              <a:extLst>
                <a:ext uri="{FF2B5EF4-FFF2-40B4-BE49-F238E27FC236}">
                  <a16:creationId xmlns:a16="http://schemas.microsoft.com/office/drawing/2014/main" id="{6259E552-6322-4A93-9427-A05BD590E3B5}"/>
                </a:ext>
              </a:extLst>
            </p:cNvPr>
            <p:cNvCxnSpPr>
              <a:cxnSpLocks/>
            </p:cNvCxnSpPr>
            <p:nvPr/>
          </p:nvCxnSpPr>
          <p:spPr>
            <a:xfrm>
              <a:off x="7358231" y="4745915"/>
              <a:ext cx="3474720" cy="0"/>
            </a:xfrm>
            <a:prstGeom prst="line">
              <a:avLst/>
            </a:prstGeom>
            <a:grpFill/>
            <a:ln w="381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</p:cxnSp>
      </p:grp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67539CD3-0ADE-4847-AC90-5E5D333E04B9}"/>
              </a:ext>
            </a:extLst>
          </p:cNvPr>
          <p:cNvSpPr/>
          <p:nvPr/>
        </p:nvSpPr>
        <p:spPr>
          <a:xfrm>
            <a:off x="8223567" y="2593138"/>
            <a:ext cx="16691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Century Gothic" panose="020B0502020202020204" pitchFamily="34" charset="0"/>
              </a:rPr>
              <a:t>региональный уровень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EB485C94-E3E9-4854-903A-C7AB9568659B}"/>
              </a:ext>
            </a:extLst>
          </p:cNvPr>
          <p:cNvSpPr/>
          <p:nvPr/>
        </p:nvSpPr>
        <p:spPr>
          <a:xfrm>
            <a:off x="7986040" y="3864691"/>
            <a:ext cx="22781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Century Gothic" panose="020B0502020202020204" pitchFamily="34" charset="0"/>
              </a:rPr>
              <a:t>межмуниципальный уровень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37E0EB3E-5706-46B8-ADE6-82A09D92232C}"/>
              </a:ext>
            </a:extLst>
          </p:cNvPr>
          <p:cNvSpPr/>
          <p:nvPr/>
        </p:nvSpPr>
        <p:spPr>
          <a:xfrm>
            <a:off x="7844398" y="5467939"/>
            <a:ext cx="26651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Century Gothic" panose="020B0502020202020204" pitchFamily="34" charset="0"/>
              </a:rPr>
              <a:t>муниципальный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856670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A0D43D-E5BC-403C-B3E6-E87B8CE19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327032"/>
            <a:ext cx="10277856" cy="1499616"/>
          </a:xfrm>
        </p:spPr>
        <p:txBody>
          <a:bodyPr>
            <a:noAutofit/>
          </a:bodyPr>
          <a:lstStyle/>
          <a:p>
            <a:r>
              <a:rPr lang="ru-RU" sz="2800" dirty="0">
                <a:latin typeface="Century Gothic" panose="020B0502020202020204" pitchFamily="34" charset="0"/>
              </a:rPr>
              <a:t>Новая трехуровневая система оказания медицинской помощи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3DED89-C81E-416B-82D6-406CAA10BE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729" y="2006302"/>
            <a:ext cx="11465501" cy="331873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latin typeface="Century Gothic" panose="020B0502020202020204" pitchFamily="34" charset="0"/>
              </a:rPr>
              <a:t>В рамках проекта Министерства здравоохранения Московской области «Стационар. Перезагрузка» разрабатывается новая трехуровневая система организации медицинской помощи</a:t>
            </a:r>
          </a:p>
          <a:p>
            <a:pPr marL="0" indent="0">
              <a:buNone/>
            </a:pPr>
            <a:r>
              <a:rPr lang="ru-RU" dirty="0">
                <a:latin typeface="Century Gothic" panose="020B0502020202020204" pitchFamily="34" charset="0"/>
              </a:rPr>
              <a:t>Выделение уровней медицинских организаций на основании эффективности работы позволяет: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Century Gothic" panose="020B0502020202020204" pitchFamily="34" charset="0"/>
              </a:rPr>
              <a:t>Реструктуризировать коечный фонд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Century Gothic" panose="020B0502020202020204" pitchFamily="34" charset="0"/>
              </a:rPr>
              <a:t>Изменить маршрутизацию пациентов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Century Gothic" panose="020B0502020202020204" pitchFamily="34" charset="0"/>
              </a:rPr>
              <a:t>Разработать новые алгоритмы планирования объемов медицинской помощи</a:t>
            </a:r>
          </a:p>
          <a:p>
            <a:pPr marL="0" indent="0">
              <a:buNone/>
            </a:pPr>
            <a:endParaRPr lang="ru-RU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Century Gothic" panose="020B0502020202020204" pitchFamily="34" charset="0"/>
              </a:rPr>
              <a:t>Система является динамической – уровень присваивается исходя из мониторинга показателей работы медицинских организаций</a:t>
            </a:r>
          </a:p>
          <a:p>
            <a:pPr marL="0" indent="0">
              <a:buNone/>
            </a:pPr>
            <a:r>
              <a:rPr lang="ru-RU" dirty="0"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4" name="Стрелка: вниз 3">
            <a:extLst>
              <a:ext uri="{FF2B5EF4-FFF2-40B4-BE49-F238E27FC236}">
                <a16:creationId xmlns:a16="http://schemas.microsoft.com/office/drawing/2014/main" id="{0634FD54-6994-4BD5-99AF-74EAFF1CD1FD}"/>
              </a:ext>
            </a:extLst>
          </p:cNvPr>
          <p:cNvSpPr/>
          <p:nvPr/>
        </p:nvSpPr>
        <p:spPr>
          <a:xfrm>
            <a:off x="5558118" y="4905487"/>
            <a:ext cx="1075764" cy="7315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7078834-1B6A-4642-9A07-A9317696C4EB}"/>
              </a:ext>
            </a:extLst>
          </p:cNvPr>
          <p:cNvSpPr/>
          <p:nvPr/>
        </p:nvSpPr>
        <p:spPr>
          <a:xfrm>
            <a:off x="1082936" y="5924338"/>
            <a:ext cx="10026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Повышение качества и улучшение доступности медицинской помощи жителям Московской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609774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A0D43D-E5BC-403C-B3E6-E87B8CE19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2588" y="686247"/>
            <a:ext cx="11289412" cy="766034"/>
          </a:xfrm>
        </p:spPr>
        <p:txBody>
          <a:bodyPr>
            <a:noAutofit/>
          </a:bodyPr>
          <a:lstStyle/>
          <a:p>
            <a:r>
              <a:rPr lang="ru-RU" sz="2800" dirty="0" err="1">
                <a:latin typeface="Century Gothic" panose="020B0502020202020204" pitchFamily="34" charset="0"/>
              </a:rPr>
              <a:t>Травматолого</a:t>
            </a:r>
            <a:r>
              <a:rPr lang="ru-RU" sz="2800" dirty="0">
                <a:latin typeface="Century Gothic" panose="020B0502020202020204" pitchFamily="34" charset="0"/>
              </a:rPr>
              <a:t>-ортопедическая служба Московской области: круглосуточный стационар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2E05DE-E43B-4B78-AC73-26B436971F83}"/>
              </a:ext>
            </a:extLst>
          </p:cNvPr>
          <p:cNvSpPr txBox="1"/>
          <p:nvPr/>
        </p:nvSpPr>
        <p:spPr>
          <a:xfrm>
            <a:off x="4268545" y="1881694"/>
            <a:ext cx="3448992" cy="2031325"/>
          </a:xfrm>
          <a:prstGeom prst="rect">
            <a:avLst/>
          </a:prstGeom>
          <a:gradFill>
            <a:gsLst>
              <a:gs pos="4000">
                <a:schemeClr val="accent3">
                  <a:lumMod val="18000"/>
                  <a:lumOff val="82000"/>
                  <a:alpha val="94000"/>
                </a:schemeClr>
              </a:gs>
              <a:gs pos="66650">
                <a:srgbClr val="ADEDF0"/>
              </a:gs>
              <a:gs pos="53000">
                <a:schemeClr val="accent3">
                  <a:lumMod val="40000"/>
                  <a:lumOff val="6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atin typeface="Century Gothic" panose="020B0502020202020204" pitchFamily="34" charset="0"/>
              </a:rPr>
              <a:t>48</a:t>
            </a:r>
            <a:r>
              <a:rPr lang="ru-RU" sz="3600" dirty="0">
                <a:latin typeface="Century Gothic" panose="020B0502020202020204" pitchFamily="34" charset="0"/>
              </a:rPr>
              <a:t> медицинских организаций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ECF418E-833F-44B3-B4E0-41E4D342172F}"/>
              </a:ext>
            </a:extLst>
          </p:cNvPr>
          <p:cNvSpPr txBox="1"/>
          <p:nvPr/>
        </p:nvSpPr>
        <p:spPr>
          <a:xfrm>
            <a:off x="791760" y="4368501"/>
            <a:ext cx="4475184" cy="1815882"/>
          </a:xfrm>
          <a:prstGeom prst="rect">
            <a:avLst/>
          </a:prstGeom>
          <a:gradFill>
            <a:gsLst>
              <a:gs pos="4000">
                <a:schemeClr val="accent3">
                  <a:lumMod val="18000"/>
                  <a:lumOff val="82000"/>
                  <a:alpha val="94000"/>
                </a:schemeClr>
              </a:gs>
              <a:gs pos="66650">
                <a:srgbClr val="ADEDF0"/>
              </a:gs>
              <a:gs pos="53000">
                <a:schemeClr val="accent3">
                  <a:lumMod val="40000"/>
                  <a:lumOff val="6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atin typeface="Century Gothic" panose="020B0502020202020204" pitchFamily="34" charset="0"/>
              </a:rPr>
              <a:t>1580</a:t>
            </a:r>
            <a:r>
              <a:rPr lang="ru-RU" sz="3200" dirty="0">
                <a:latin typeface="Century Gothic" panose="020B0502020202020204" pitchFamily="34" charset="0"/>
              </a:rPr>
              <a:t> травматологических коек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6BDD58B-21CF-456F-81BC-68DC510200AC}"/>
              </a:ext>
            </a:extLst>
          </p:cNvPr>
          <p:cNvSpPr txBox="1"/>
          <p:nvPr/>
        </p:nvSpPr>
        <p:spPr>
          <a:xfrm>
            <a:off x="7713231" y="4325470"/>
            <a:ext cx="3517752" cy="1815882"/>
          </a:xfrm>
          <a:prstGeom prst="rect">
            <a:avLst/>
          </a:prstGeom>
          <a:gradFill>
            <a:gsLst>
              <a:gs pos="4000">
                <a:schemeClr val="accent3">
                  <a:lumMod val="18000"/>
                  <a:lumOff val="82000"/>
                  <a:alpha val="94000"/>
                </a:schemeClr>
              </a:gs>
              <a:gs pos="66650">
                <a:srgbClr val="ADEDF0"/>
              </a:gs>
              <a:gs pos="53000">
                <a:schemeClr val="accent3">
                  <a:lumMod val="40000"/>
                  <a:lumOff val="6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atin typeface="Century Gothic" panose="020B0502020202020204" pitchFamily="34" charset="0"/>
              </a:rPr>
              <a:t>335</a:t>
            </a:r>
            <a:r>
              <a:rPr lang="ru-RU" sz="3200" dirty="0">
                <a:latin typeface="Century Gothic" panose="020B0502020202020204" pitchFamily="34" charset="0"/>
              </a:rPr>
              <a:t> ортопедических коек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592C44-A88D-4229-A450-20A5154A3A6A}"/>
              </a:ext>
            </a:extLst>
          </p:cNvPr>
          <p:cNvSpPr txBox="1"/>
          <p:nvPr/>
        </p:nvSpPr>
        <p:spPr>
          <a:xfrm>
            <a:off x="139849" y="6488668"/>
            <a:ext cx="68095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*коечный фонд на основании распоряжения МЗ МО №200-р от 23.08.2024г.</a:t>
            </a:r>
          </a:p>
        </p:txBody>
      </p:sp>
    </p:spTree>
    <p:extLst>
      <p:ext uri="{BB962C8B-B14F-4D97-AF65-F5344CB8AC3E}">
        <p14:creationId xmlns:p14="http://schemas.microsoft.com/office/powerpoint/2010/main" val="253565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A0D43D-E5BC-403C-B3E6-E87B8CE19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2588" y="686247"/>
            <a:ext cx="11082147" cy="766034"/>
          </a:xfrm>
        </p:spPr>
        <p:txBody>
          <a:bodyPr>
            <a:noAutofit/>
          </a:bodyPr>
          <a:lstStyle/>
          <a:p>
            <a:r>
              <a:rPr lang="ru-RU" sz="2800" dirty="0" err="1">
                <a:latin typeface="Century Gothic" panose="020B0502020202020204" pitchFamily="34" charset="0"/>
              </a:rPr>
              <a:t>Травматолого</a:t>
            </a:r>
            <a:r>
              <a:rPr lang="ru-RU" sz="2800" dirty="0">
                <a:latin typeface="Century Gothic" panose="020B0502020202020204" pitchFamily="34" charset="0"/>
              </a:rPr>
              <a:t>-ортопедическая служба Московской области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2E05DE-E43B-4B78-AC73-26B436971F83}"/>
              </a:ext>
            </a:extLst>
          </p:cNvPr>
          <p:cNvSpPr txBox="1">
            <a:spLocks/>
          </p:cNvSpPr>
          <p:nvPr/>
        </p:nvSpPr>
        <p:spPr>
          <a:xfrm>
            <a:off x="633984" y="2565511"/>
            <a:ext cx="1851032" cy="1800000"/>
          </a:xfrm>
          <a:prstGeom prst="rect">
            <a:avLst/>
          </a:prstGeom>
          <a:gradFill>
            <a:gsLst>
              <a:gs pos="4000">
                <a:schemeClr val="accent3">
                  <a:lumMod val="18000"/>
                  <a:lumOff val="82000"/>
                  <a:alpha val="94000"/>
                </a:schemeClr>
              </a:gs>
              <a:gs pos="66650">
                <a:srgbClr val="ADEDF0"/>
              </a:gs>
              <a:gs pos="53000">
                <a:schemeClr val="accent3">
                  <a:lumMod val="40000"/>
                  <a:lumOff val="6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43</a:t>
            </a:r>
            <a:r>
              <a:rPr lang="ru-RU" sz="2400" dirty="0">
                <a:latin typeface="Century Gothic" panose="020B0502020202020204" pitchFamily="34" charset="0"/>
              </a:rPr>
              <a:t> </a:t>
            </a:r>
          </a:p>
          <a:p>
            <a:pPr algn="ctr"/>
            <a:r>
              <a:rPr lang="ru-RU" sz="2000" dirty="0">
                <a:latin typeface="Century Gothic" panose="020B0502020202020204" pitchFamily="34" charset="0"/>
              </a:rPr>
              <a:t>травмпункта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6BDD58B-21CF-456F-81BC-68DC510200AC}"/>
              </a:ext>
            </a:extLst>
          </p:cNvPr>
          <p:cNvSpPr txBox="1"/>
          <p:nvPr/>
        </p:nvSpPr>
        <p:spPr>
          <a:xfrm>
            <a:off x="1393383" y="4674063"/>
            <a:ext cx="2970000" cy="2052000"/>
          </a:xfrm>
          <a:prstGeom prst="rect">
            <a:avLst/>
          </a:prstGeom>
          <a:gradFill>
            <a:gsLst>
              <a:gs pos="4000">
                <a:schemeClr val="accent3">
                  <a:lumMod val="18000"/>
                  <a:lumOff val="82000"/>
                  <a:alpha val="94000"/>
                </a:schemeClr>
              </a:gs>
              <a:gs pos="66650">
                <a:srgbClr val="ADEDF0"/>
              </a:gs>
              <a:gs pos="53000">
                <a:schemeClr val="accent3">
                  <a:lumMod val="40000"/>
                  <a:lumOff val="6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Century Gothic" panose="020B0502020202020204" pitchFamily="34" charset="0"/>
              </a:rPr>
              <a:t>1893778</a:t>
            </a:r>
            <a:r>
              <a:rPr lang="ru-RU" sz="2800" dirty="0">
                <a:latin typeface="Century Gothic" panose="020B0502020202020204" pitchFamily="34" charset="0"/>
              </a:rPr>
              <a:t> обращений за 2023г.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A73F16-D432-4F17-B78F-79604CF340EF}"/>
              </a:ext>
            </a:extLst>
          </p:cNvPr>
          <p:cNvSpPr txBox="1">
            <a:spLocks/>
          </p:cNvSpPr>
          <p:nvPr/>
        </p:nvSpPr>
        <p:spPr>
          <a:xfrm>
            <a:off x="7046976" y="2565513"/>
            <a:ext cx="1800000" cy="1800000"/>
          </a:xfrm>
          <a:prstGeom prst="rect">
            <a:avLst/>
          </a:prstGeom>
          <a:gradFill>
            <a:gsLst>
              <a:gs pos="4000">
                <a:schemeClr val="accent3">
                  <a:lumMod val="18000"/>
                  <a:lumOff val="82000"/>
                  <a:alpha val="94000"/>
                </a:schemeClr>
              </a:gs>
              <a:gs pos="66650">
                <a:srgbClr val="ADEDF0"/>
              </a:gs>
              <a:gs pos="53000">
                <a:schemeClr val="accent3">
                  <a:lumMod val="40000"/>
                  <a:lumOff val="6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Century Gothic" panose="020B0502020202020204" pitchFamily="34" charset="0"/>
              </a:rPr>
              <a:t>29</a:t>
            </a:r>
            <a:endParaRPr lang="ru-RU" sz="2400" b="1" dirty="0">
              <a:latin typeface="Century Gothic" panose="020B0502020202020204" pitchFamily="34" charset="0"/>
            </a:endParaRPr>
          </a:p>
          <a:p>
            <a:pPr algn="ctr"/>
            <a:r>
              <a:rPr lang="ru-RU" sz="2000" dirty="0">
                <a:latin typeface="Century Gothic" panose="020B0502020202020204" pitchFamily="34" charset="0"/>
              </a:rPr>
              <a:t>отделений дневного стационара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B924EF-119D-4157-9C07-D27B9DFD4278}"/>
              </a:ext>
            </a:extLst>
          </p:cNvPr>
          <p:cNvSpPr txBox="1"/>
          <p:nvPr/>
        </p:nvSpPr>
        <p:spPr>
          <a:xfrm>
            <a:off x="7881768" y="4658509"/>
            <a:ext cx="2969112" cy="2062103"/>
          </a:xfrm>
          <a:prstGeom prst="rect">
            <a:avLst/>
          </a:prstGeom>
          <a:gradFill>
            <a:gsLst>
              <a:gs pos="4000">
                <a:schemeClr val="accent3">
                  <a:lumMod val="18000"/>
                  <a:lumOff val="82000"/>
                  <a:alpha val="94000"/>
                </a:schemeClr>
              </a:gs>
              <a:gs pos="66650">
                <a:srgbClr val="ADEDF0"/>
              </a:gs>
              <a:gs pos="53000">
                <a:schemeClr val="accent3">
                  <a:lumMod val="40000"/>
                  <a:lumOff val="6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Century Gothic" panose="020B0502020202020204" pitchFamily="34" charset="0"/>
              </a:rPr>
              <a:t>4683</a:t>
            </a:r>
            <a:r>
              <a:rPr lang="ru-RU" sz="2800" dirty="0">
                <a:latin typeface="Century Gothic" panose="020B0502020202020204" pitchFamily="34" charset="0"/>
              </a:rPr>
              <a:t> пациента пролечено за 2023г.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19653C9-E70D-45B3-B77E-0D254DC7C9E7}"/>
              </a:ext>
            </a:extLst>
          </p:cNvPr>
          <p:cNvSpPr/>
          <p:nvPr/>
        </p:nvSpPr>
        <p:spPr>
          <a:xfrm>
            <a:off x="1493050" y="1831785"/>
            <a:ext cx="3012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Century Gothic" panose="020B0502020202020204" pitchFamily="34" charset="0"/>
              </a:rPr>
              <a:t>амбулаторная помощь </a:t>
            </a: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BCE2474-531F-4DCF-9838-CF7923ACA0C5}"/>
              </a:ext>
            </a:extLst>
          </p:cNvPr>
          <p:cNvSpPr/>
          <p:nvPr/>
        </p:nvSpPr>
        <p:spPr>
          <a:xfrm>
            <a:off x="7915477" y="1917129"/>
            <a:ext cx="2505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Century Gothic" panose="020B0502020202020204" pitchFamily="34" charset="0"/>
              </a:rPr>
              <a:t>дневной стационар</a:t>
            </a:r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C44ACB-FDC0-449D-B21E-ED463CF0034B}"/>
              </a:ext>
            </a:extLst>
          </p:cNvPr>
          <p:cNvSpPr txBox="1">
            <a:spLocks/>
          </p:cNvSpPr>
          <p:nvPr/>
        </p:nvSpPr>
        <p:spPr>
          <a:xfrm>
            <a:off x="3308448" y="2565513"/>
            <a:ext cx="1800000" cy="1800000"/>
          </a:xfrm>
          <a:prstGeom prst="rect">
            <a:avLst/>
          </a:prstGeom>
          <a:gradFill>
            <a:gsLst>
              <a:gs pos="4000">
                <a:schemeClr val="accent3">
                  <a:lumMod val="18000"/>
                  <a:lumOff val="82000"/>
                  <a:alpha val="94000"/>
                </a:schemeClr>
              </a:gs>
              <a:gs pos="66650">
                <a:srgbClr val="ADEDF0"/>
              </a:gs>
              <a:gs pos="53000">
                <a:schemeClr val="accent3">
                  <a:lumMod val="40000"/>
                  <a:lumOff val="6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Century Gothic" panose="020B0502020202020204" pitchFamily="34" charset="0"/>
              </a:rPr>
              <a:t>206</a:t>
            </a:r>
            <a:r>
              <a:rPr lang="ru-RU" sz="2000" dirty="0">
                <a:latin typeface="Century Gothic" panose="020B0502020202020204" pitchFamily="34" charset="0"/>
              </a:rPr>
              <a:t> кабинетов</a:t>
            </a:r>
            <a:br>
              <a:rPr lang="ru-RU" sz="2000" dirty="0">
                <a:latin typeface="Century Gothic" panose="020B0502020202020204" pitchFamily="34" charset="0"/>
              </a:rPr>
            </a:br>
            <a:r>
              <a:rPr lang="ru-RU" sz="2000" dirty="0">
                <a:latin typeface="Century Gothic" panose="020B0502020202020204" pitchFamily="34" charset="0"/>
              </a:rPr>
              <a:t>приёма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9F4C162-4596-4725-AC1A-BA3A0BB7D10E}"/>
              </a:ext>
            </a:extLst>
          </p:cNvPr>
          <p:cNvSpPr txBox="1">
            <a:spLocks/>
          </p:cNvSpPr>
          <p:nvPr/>
        </p:nvSpPr>
        <p:spPr>
          <a:xfrm>
            <a:off x="9692640" y="2565513"/>
            <a:ext cx="1800000" cy="1800000"/>
          </a:xfrm>
          <a:prstGeom prst="rect">
            <a:avLst/>
          </a:prstGeom>
          <a:gradFill>
            <a:gsLst>
              <a:gs pos="4000">
                <a:schemeClr val="accent3">
                  <a:lumMod val="18000"/>
                  <a:lumOff val="82000"/>
                  <a:alpha val="94000"/>
                </a:schemeClr>
              </a:gs>
              <a:gs pos="66650">
                <a:srgbClr val="ADEDF0"/>
              </a:gs>
              <a:gs pos="53000">
                <a:schemeClr val="accent3">
                  <a:lumMod val="40000"/>
                  <a:lumOff val="6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Century Gothic" panose="020B0502020202020204" pitchFamily="34" charset="0"/>
              </a:rPr>
              <a:t>147</a:t>
            </a:r>
            <a:r>
              <a:rPr lang="ru-RU" sz="2000" b="1" dirty="0">
                <a:latin typeface="Century Gothic" panose="020B0502020202020204" pitchFamily="34" charset="0"/>
              </a:rPr>
              <a:t> </a:t>
            </a:r>
          </a:p>
          <a:p>
            <a:pPr algn="ctr"/>
            <a:r>
              <a:rPr lang="ru-RU" sz="2000" dirty="0">
                <a:latin typeface="Century Gothic" panose="020B0502020202020204" pitchFamily="34" charset="0"/>
              </a:rPr>
              <a:t>коек дневного стационара</a:t>
            </a:r>
          </a:p>
        </p:txBody>
      </p:sp>
    </p:spTree>
    <p:extLst>
      <p:ext uri="{BB962C8B-B14F-4D97-AF65-F5344CB8AC3E}">
        <p14:creationId xmlns:p14="http://schemas.microsoft.com/office/powerpoint/2010/main" val="1427435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A0D43D-E5BC-403C-B3E6-E87B8CE19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2589" y="686247"/>
            <a:ext cx="10386822" cy="766034"/>
          </a:xfrm>
        </p:spPr>
        <p:txBody>
          <a:bodyPr>
            <a:noAutofit/>
          </a:bodyPr>
          <a:lstStyle/>
          <a:p>
            <a:r>
              <a:rPr lang="ru-RU" sz="2800" dirty="0" err="1">
                <a:latin typeface="Century Gothic" panose="020B0502020202020204" pitchFamily="34" charset="0"/>
              </a:rPr>
              <a:t>Травматолого</a:t>
            </a:r>
            <a:r>
              <a:rPr lang="ru-RU" sz="2800" dirty="0">
                <a:latin typeface="Century Gothic" panose="020B0502020202020204" pitchFamily="34" charset="0"/>
              </a:rPr>
              <a:t>-ортопедическая служба Московской области: кадровый состав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D3E60428-D936-45AD-B011-BA365C0009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656653"/>
              </p:ext>
            </p:extLst>
          </p:nvPr>
        </p:nvGraphicFramePr>
        <p:xfrm>
          <a:off x="292608" y="2092262"/>
          <a:ext cx="11667744" cy="411346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889760">
                  <a:extLst>
                    <a:ext uri="{9D8B030D-6E8A-4147-A177-3AD203B41FA5}">
                      <a16:colId xmlns:a16="http://schemas.microsoft.com/office/drawing/2014/main" val="145667211"/>
                    </a:ext>
                  </a:extLst>
                </a:gridCol>
                <a:gridCol w="1572768">
                  <a:extLst>
                    <a:ext uri="{9D8B030D-6E8A-4147-A177-3AD203B41FA5}">
                      <a16:colId xmlns:a16="http://schemas.microsoft.com/office/drawing/2014/main" val="3113183583"/>
                    </a:ext>
                  </a:extLst>
                </a:gridCol>
                <a:gridCol w="1804416">
                  <a:extLst>
                    <a:ext uri="{9D8B030D-6E8A-4147-A177-3AD203B41FA5}">
                      <a16:colId xmlns:a16="http://schemas.microsoft.com/office/drawing/2014/main" val="3169842052"/>
                    </a:ext>
                  </a:extLst>
                </a:gridCol>
                <a:gridCol w="2596896">
                  <a:extLst>
                    <a:ext uri="{9D8B030D-6E8A-4147-A177-3AD203B41FA5}">
                      <a16:colId xmlns:a16="http://schemas.microsoft.com/office/drawing/2014/main" val="692414340"/>
                    </a:ext>
                  </a:extLst>
                </a:gridCol>
                <a:gridCol w="1560576">
                  <a:extLst>
                    <a:ext uri="{9D8B030D-6E8A-4147-A177-3AD203B41FA5}">
                      <a16:colId xmlns:a16="http://schemas.microsoft.com/office/drawing/2014/main" val="1586701566"/>
                    </a:ext>
                  </a:extLst>
                </a:gridCol>
                <a:gridCol w="2243328">
                  <a:extLst>
                    <a:ext uri="{9D8B030D-6E8A-4147-A177-3AD203B41FA5}">
                      <a16:colId xmlns:a16="http://schemas.microsoft.com/office/drawing/2014/main" val="3622350476"/>
                    </a:ext>
                  </a:extLst>
                </a:gridCol>
              </a:tblGrid>
              <a:tr h="1488253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32000">
                          <a:srgbClr val="ADED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entury Gothic" panose="020B0502020202020204" pitchFamily="34" charset="0"/>
                        </a:rPr>
                        <a:t>Число должностей</a:t>
                      </a:r>
                      <a:endParaRPr lang="ru-RU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32000">
                          <a:srgbClr val="ADED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entury Gothic" panose="020B0502020202020204" pitchFamily="34" charset="0"/>
                        </a:rPr>
                        <a:t>Число занятых должностей</a:t>
                      </a:r>
                      <a:endParaRPr lang="ru-RU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32000">
                          <a:srgbClr val="ADED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entury Gothic" panose="020B0502020202020204" pitchFamily="34" charset="0"/>
                        </a:rPr>
                        <a:t>Укомплектованность</a:t>
                      </a:r>
                      <a:endParaRPr lang="ru-RU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32000">
                          <a:srgbClr val="ADED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entury Gothic" panose="020B0502020202020204" pitchFamily="34" charset="0"/>
                        </a:rPr>
                        <a:t>Число физических лиц</a:t>
                      </a:r>
                      <a:endParaRPr lang="ru-RU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32000">
                          <a:srgbClr val="ADED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entury Gothic" panose="020B0502020202020204" pitchFamily="34" charset="0"/>
                        </a:rPr>
                        <a:t>Коэффициент совместительства</a:t>
                      </a:r>
                      <a:endParaRPr lang="ru-RU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32000">
                          <a:srgbClr val="ADED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968170024"/>
                  </a:ext>
                </a:extLst>
              </a:tr>
              <a:tr h="1365199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entury Gothic" panose="020B0502020202020204" pitchFamily="34" charset="0"/>
                        </a:rPr>
                        <a:t>Амбулаторная помощь</a:t>
                      </a:r>
                      <a:endParaRPr lang="ru-RU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32000">
                          <a:srgbClr val="ADED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entury Gothic" panose="020B0502020202020204" pitchFamily="34" charset="0"/>
                        </a:rPr>
                        <a:t>533,5</a:t>
                      </a:r>
                      <a:endParaRPr lang="ru-RU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32000">
                          <a:srgbClr val="ADED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entury Gothic" panose="020B0502020202020204" pitchFamily="34" charset="0"/>
                        </a:rPr>
                        <a:t>482</a:t>
                      </a:r>
                      <a:endParaRPr lang="ru-RU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32000">
                          <a:srgbClr val="ADED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entury Gothic" panose="020B0502020202020204" pitchFamily="34" charset="0"/>
                        </a:rPr>
                        <a:t>91,4</a:t>
                      </a:r>
                      <a:endParaRPr lang="ru-RU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32000">
                          <a:srgbClr val="ADED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entury Gothic" panose="020B0502020202020204" pitchFamily="34" charset="0"/>
                        </a:rPr>
                        <a:t>340</a:t>
                      </a:r>
                      <a:endParaRPr lang="ru-RU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32000">
                          <a:srgbClr val="ADED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entury Gothic" panose="020B0502020202020204" pitchFamily="34" charset="0"/>
                        </a:rPr>
                        <a:t>1,4</a:t>
                      </a:r>
                      <a:endParaRPr lang="ru-RU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32000">
                          <a:srgbClr val="ADED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630189560"/>
                  </a:ext>
                </a:extLst>
              </a:tr>
              <a:tr h="1260014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entury Gothic" panose="020B0502020202020204" pitchFamily="34" charset="0"/>
                        </a:rPr>
                        <a:t>Стационарная помощь</a:t>
                      </a:r>
                      <a:endParaRPr lang="ru-RU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32000">
                          <a:srgbClr val="ADED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entury Gothic" panose="020B0502020202020204" pitchFamily="34" charset="0"/>
                        </a:rPr>
                        <a:t>548,25</a:t>
                      </a:r>
                      <a:endParaRPr lang="ru-RU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32000">
                          <a:srgbClr val="ADED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entury Gothic" panose="020B0502020202020204" pitchFamily="34" charset="0"/>
                        </a:rPr>
                        <a:t>508,25</a:t>
                      </a:r>
                      <a:endParaRPr lang="ru-RU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32000">
                          <a:srgbClr val="ADED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entury Gothic" panose="020B0502020202020204" pitchFamily="34" charset="0"/>
                        </a:rPr>
                        <a:t>91,4</a:t>
                      </a:r>
                      <a:endParaRPr lang="ru-RU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32000">
                          <a:srgbClr val="ADED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entury Gothic" panose="020B0502020202020204" pitchFamily="34" charset="0"/>
                        </a:rPr>
                        <a:t>368</a:t>
                      </a:r>
                      <a:endParaRPr lang="ru-RU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32000">
                          <a:srgbClr val="ADED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entury Gothic" panose="020B0502020202020204" pitchFamily="34" charset="0"/>
                        </a:rPr>
                        <a:t>1,4</a:t>
                      </a:r>
                      <a:endParaRPr lang="ru-RU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32000">
                          <a:srgbClr val="ADEDF0"/>
                        </a:gs>
                        <a:gs pos="4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alpha val="34000"/>
                            <a:lumMod val="13000"/>
                            <a:lumOff val="87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949806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8102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A0D43D-E5BC-403C-B3E6-E87B8CE19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720" y="585216"/>
            <a:ext cx="9720072" cy="902208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sz="4400" dirty="0">
                <a:latin typeface="Century Gothic" panose="020B0502020202020204" pitchFamily="34" charset="0"/>
              </a:rPr>
              <a:t>Травматологические центры </a:t>
            </a:r>
            <a:r>
              <a:rPr lang="ru-RU" sz="2000" dirty="0">
                <a:latin typeface="Century Gothic" panose="020B0502020202020204" pitchFamily="34" charset="0"/>
              </a:rPr>
              <a:t>(оказание помощи пациентам при </a:t>
            </a:r>
            <a:r>
              <a:rPr lang="ru-RU" sz="2000" dirty="0" err="1">
                <a:latin typeface="Century Gothic" panose="020B0502020202020204" pitchFamily="34" charset="0"/>
              </a:rPr>
              <a:t>дтп</a:t>
            </a:r>
            <a:r>
              <a:rPr lang="ru-RU" sz="2000" dirty="0">
                <a:latin typeface="Century Gothic" panose="020B0502020202020204" pitchFamily="34" charset="0"/>
              </a:rPr>
              <a:t> и тяжелой сочетанной травме)</a:t>
            </a:r>
            <a:endParaRPr lang="ru-RU" sz="4400" dirty="0">
              <a:latin typeface="Century Gothic" panose="020B0502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57C19F-751E-4D5E-814D-20C13983A1AA}"/>
              </a:ext>
            </a:extLst>
          </p:cNvPr>
          <p:cNvSpPr txBox="1"/>
          <p:nvPr/>
        </p:nvSpPr>
        <p:spPr>
          <a:xfrm>
            <a:off x="1610675" y="1898155"/>
            <a:ext cx="89706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В Московской области функционируют: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8 </a:t>
            </a:r>
            <a:r>
              <a:rPr lang="ru-RU" sz="3200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травмцентров</a:t>
            </a:r>
            <a:r>
              <a:rPr lang="ru-RU" sz="3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первого уровня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25 </a:t>
            </a:r>
            <a:r>
              <a:rPr lang="ru-RU" sz="3200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травмцентра</a:t>
            </a:r>
            <a:r>
              <a:rPr lang="ru-RU" sz="3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второго уровня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11 </a:t>
            </a:r>
            <a:r>
              <a:rPr lang="ru-RU" sz="3200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травмцентров</a:t>
            </a:r>
            <a:r>
              <a:rPr lang="ru-RU" sz="3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третьего уровня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1A4A54-B211-4B5A-B471-0E909030D67D}"/>
              </a:ext>
            </a:extLst>
          </p:cNvPr>
          <p:cNvSpPr txBox="1"/>
          <p:nvPr/>
        </p:nvSpPr>
        <p:spPr>
          <a:xfrm>
            <a:off x="1428750" y="4773258"/>
            <a:ext cx="9334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Century Gothic" panose="020B0502020202020204" pitchFamily="34" charset="0"/>
                <a:cs typeface="Times New Roman" panose="02020603050405020304" pitchFamily="18" charset="0"/>
              </a:rPr>
              <a:t>Медицинские организации являются </a:t>
            </a:r>
            <a:r>
              <a:rPr lang="ru-RU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травмцентрами</a:t>
            </a:r>
            <a:r>
              <a:rPr lang="ru-RU" dirty="0">
                <a:latin typeface="Century Gothic" panose="020B0502020202020204" pitchFamily="34" charset="0"/>
                <a:cs typeface="Times New Roman" panose="02020603050405020304" pitchFamily="18" charset="0"/>
              </a:rPr>
              <a:t> на функциональной основе</a:t>
            </a:r>
            <a:r>
              <a:rPr lang="ru-RU" sz="1050" dirty="0">
                <a:latin typeface="Century Gothic" panose="020B0502020202020204" pitchFamily="34" charset="0"/>
                <a:cs typeface="Times New Roman" panose="02020603050405020304" pitchFamily="18" charset="0"/>
              </a:rPr>
              <a:t>*</a:t>
            </a:r>
          </a:p>
          <a:p>
            <a:endParaRPr lang="ru-RU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B381F8D-95F5-4739-B573-886B143264C6}"/>
              </a:ext>
            </a:extLst>
          </p:cNvPr>
          <p:cNvSpPr/>
          <p:nvPr/>
        </p:nvSpPr>
        <p:spPr>
          <a:xfrm>
            <a:off x="0" y="6462852"/>
            <a:ext cx="69472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* на основании распоряжения МЗ МО 18-р (с изменениями от 2023г.)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03037B-5663-4AE0-9F80-04AA097DC955}"/>
              </a:ext>
            </a:extLst>
          </p:cNvPr>
          <p:cNvSpPr txBox="1"/>
          <p:nvPr/>
        </p:nvSpPr>
        <p:spPr>
          <a:xfrm>
            <a:off x="0" y="0"/>
            <a:ext cx="1987296" cy="338554"/>
          </a:xfrm>
          <a:prstGeom prst="rect">
            <a:avLst/>
          </a:prstGeom>
          <a:gradFill>
            <a:gsLst>
              <a:gs pos="4000">
                <a:schemeClr val="accent3">
                  <a:lumMod val="40000"/>
                  <a:lumOff val="60000"/>
                </a:schemeClr>
              </a:gs>
              <a:gs pos="100000">
                <a:schemeClr val="tx2">
                  <a:alpha val="34000"/>
                  <a:lumMod val="13000"/>
                  <a:lumOff val="87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ru-RU" sz="1600" dirty="0"/>
              <a:t>Экстренная помощь</a:t>
            </a:r>
          </a:p>
        </p:txBody>
      </p:sp>
    </p:spTree>
    <p:extLst>
      <p:ext uri="{BB962C8B-B14F-4D97-AF65-F5344CB8AC3E}">
        <p14:creationId xmlns:p14="http://schemas.microsoft.com/office/powerpoint/2010/main" val="1498917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A0D43D-E5BC-403C-B3E6-E87B8CE19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4296" y="524256"/>
            <a:ext cx="10908792" cy="841248"/>
          </a:xfrm>
        </p:spPr>
        <p:txBody>
          <a:bodyPr>
            <a:noAutofit/>
          </a:bodyPr>
          <a:lstStyle/>
          <a:p>
            <a:r>
              <a:rPr lang="ru-RU" sz="2800" dirty="0">
                <a:latin typeface="Century Gothic" panose="020B0502020202020204" pitchFamily="34" charset="0"/>
              </a:rPr>
              <a:t>Организация оказания помощи пациентам с тяжелой сочетанной и множественной травмой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4E650CF-86E0-4805-849D-66AA0DCF9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3685" y="1681390"/>
            <a:ext cx="4020455" cy="30612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6A0324C-DC52-430B-98EC-ADDAEAF1C9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50" y="2541474"/>
            <a:ext cx="3647622" cy="31195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F0488CB-09B4-459B-A2D3-1089C6FF4D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4141" y="2891971"/>
            <a:ext cx="4044724" cy="28687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972DD4-DB8A-4507-965B-0E2757D8963A}"/>
              </a:ext>
            </a:extLst>
          </p:cNvPr>
          <p:cNvSpPr txBox="1"/>
          <p:nvPr/>
        </p:nvSpPr>
        <p:spPr>
          <a:xfrm>
            <a:off x="0" y="0"/>
            <a:ext cx="1987296" cy="338554"/>
          </a:xfrm>
          <a:prstGeom prst="rect">
            <a:avLst/>
          </a:prstGeom>
          <a:gradFill>
            <a:gsLst>
              <a:gs pos="4000">
                <a:schemeClr val="accent3">
                  <a:lumMod val="40000"/>
                  <a:lumOff val="60000"/>
                </a:schemeClr>
              </a:gs>
              <a:gs pos="100000">
                <a:schemeClr val="tx2">
                  <a:alpha val="34000"/>
                  <a:lumMod val="13000"/>
                  <a:lumOff val="87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ru-RU" sz="1600" dirty="0"/>
              <a:t>Экстренная помощь</a:t>
            </a:r>
          </a:p>
        </p:txBody>
      </p:sp>
    </p:spTree>
    <p:extLst>
      <p:ext uri="{BB962C8B-B14F-4D97-AF65-F5344CB8AC3E}">
        <p14:creationId xmlns:p14="http://schemas.microsoft.com/office/powerpoint/2010/main" val="2958329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A0D43D-E5BC-403C-B3E6-E87B8CE19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528" y="473336"/>
            <a:ext cx="9720072" cy="972491"/>
          </a:xfrm>
        </p:spPr>
        <p:txBody>
          <a:bodyPr>
            <a:noAutofit/>
          </a:bodyPr>
          <a:lstStyle/>
          <a:p>
            <a:r>
              <a:rPr lang="ru-RU" sz="2800" dirty="0">
                <a:latin typeface="Century Gothic" panose="020B0502020202020204" pitchFamily="34" charset="0"/>
              </a:rPr>
              <a:t>Переломы проксимального отдела бедра у пожилых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AB586B6-38AB-4628-9CC5-3DB6A6693D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815" y="2798943"/>
            <a:ext cx="2930106" cy="34099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AF41BAD-CC82-4DA7-AE0F-8351DFCAB1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4449" y="2905177"/>
            <a:ext cx="2883346" cy="375761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8E9ED63-56BD-4B42-A9F1-E1086DA759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8952" y="2650666"/>
            <a:ext cx="3886200" cy="37338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DC2C62B-2C18-414A-A39C-F01433C88C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8323" y="1568300"/>
            <a:ext cx="6648403" cy="8921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3D331C-CD97-4D49-87D6-4C6BA78C6AEF}"/>
              </a:ext>
            </a:extLst>
          </p:cNvPr>
          <p:cNvSpPr txBox="1"/>
          <p:nvPr/>
        </p:nvSpPr>
        <p:spPr>
          <a:xfrm>
            <a:off x="0" y="0"/>
            <a:ext cx="1987296" cy="338554"/>
          </a:xfrm>
          <a:prstGeom prst="rect">
            <a:avLst/>
          </a:prstGeom>
          <a:gradFill>
            <a:gsLst>
              <a:gs pos="4000">
                <a:schemeClr val="accent3">
                  <a:lumMod val="40000"/>
                  <a:lumOff val="60000"/>
                </a:schemeClr>
              </a:gs>
              <a:gs pos="100000">
                <a:schemeClr val="tx2">
                  <a:alpha val="34000"/>
                  <a:lumMod val="13000"/>
                  <a:lumOff val="87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ru-RU" sz="1600" dirty="0"/>
              <a:t>Экстренная помощь</a:t>
            </a:r>
          </a:p>
        </p:txBody>
      </p:sp>
    </p:spTree>
    <p:extLst>
      <p:ext uri="{BB962C8B-B14F-4D97-AF65-F5344CB8AC3E}">
        <p14:creationId xmlns:p14="http://schemas.microsoft.com/office/powerpoint/2010/main" val="34263017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Интеграл</Template>
  <TotalTime>992</TotalTime>
  <Words>1539</Words>
  <Application>Microsoft Office PowerPoint</Application>
  <PresentationFormat>Широкоэкранный</PresentationFormat>
  <Paragraphs>392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Calibri</vt:lpstr>
      <vt:lpstr>Century Gothic</vt:lpstr>
      <vt:lpstr>Roboto</vt:lpstr>
      <vt:lpstr>Roboto Medium</vt:lpstr>
      <vt:lpstr>Tw Cen MT</vt:lpstr>
      <vt:lpstr>Tw Cen MT Condensed</vt:lpstr>
      <vt:lpstr>Wingdings 3</vt:lpstr>
      <vt:lpstr>Интеграл</vt:lpstr>
      <vt:lpstr>ПЛАНИРОВАНИЕ ТРЕХУРОВНЕВОЙ СИСТЕМЫ ОКАЗАНИЯ МЕДИЦИНСКОЙ ПОМОЩИ В УСЛОВИЯХ СТАЦИОНАРА ПО ПРОФИЛЮ «ТРАВМАТОЛОГИЯ И ОРТОПЕДИЯ»</vt:lpstr>
      <vt:lpstr>Трехуровневая система оказания помощи в Российской Федерации</vt:lpstr>
      <vt:lpstr>Новая трехуровневая система оказания медицинской помощи</vt:lpstr>
      <vt:lpstr>Травматолого-ортопедическая служба Московской области: круглосуточный стационар</vt:lpstr>
      <vt:lpstr>Травматолого-ортопедическая служба Московской области</vt:lpstr>
      <vt:lpstr>Травматолого-ортопедическая служба Московской области: кадровый состав</vt:lpstr>
      <vt:lpstr>Травматологические центры (оказание помощи пациентам при дтп и тяжелой сочетанной травме)</vt:lpstr>
      <vt:lpstr>Организация оказания помощи пациентам с тяжелой сочетанной и множественной травмой</vt:lpstr>
      <vt:lpstr>Переломы проксимального отдела бедра у пожилых</vt:lpstr>
      <vt:lpstr>Оказание высокотехнологичной медицинской помощи</vt:lpstr>
      <vt:lpstr>Эндопротезирование тазобедренного сустава</vt:lpstr>
      <vt:lpstr>Принцип работы трехуровневой системы</vt:lpstr>
      <vt:lpstr>Карта распределения уровней</vt:lpstr>
      <vt:lpstr>Презентация PowerPoint</vt:lpstr>
      <vt:lpstr>Презентация PowerPoint</vt:lpstr>
      <vt:lpstr>Презентация PowerPoint</vt:lpstr>
      <vt:lpstr>Стационар-замещающие технологии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ПЛАНИРОВАНИЕ ТРЕХУРОВНЕВОЙ СИСТЕМЫ ОКАЗАНИЯ МЕДИЦИНСКОЙ ПОМОЩИ В УСЛОВИЯХ СТАЦИОНАРА ПО ПРОФИЛЮ «ТРАВМАТОЛОГИЯ И ОРТОПЕДИЯ»</dc:title>
  <dc:creator>Иван Сергунин</dc:creator>
  <cp:lastModifiedBy>Иван Сергунин</cp:lastModifiedBy>
  <cp:revision>246</cp:revision>
  <dcterms:created xsi:type="dcterms:W3CDTF">2024-09-25T08:50:22Z</dcterms:created>
  <dcterms:modified xsi:type="dcterms:W3CDTF">2024-09-27T05:54:28Z</dcterms:modified>
</cp:coreProperties>
</file>